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52" r:id="rId2"/>
    <p:sldMasterId id="2147483653" r:id="rId3"/>
    <p:sldMasterId id="2147483654" r:id="rId4"/>
    <p:sldMasterId id="2147483655" r:id="rId5"/>
    <p:sldMasterId id="2147483656" r:id="rId6"/>
    <p:sldMasterId id="2147483650" r:id="rId7"/>
    <p:sldMasterId id="2147483651" r:id="rId8"/>
    <p:sldMasterId id="2147483649" r:id="rId9"/>
    <p:sldMasterId id="2147483648" r:id="rId10"/>
  </p:sldMasterIdLst>
  <p:handoutMasterIdLst>
    <p:handoutMasterId r:id="rId20"/>
  </p:handoutMasterIdLst>
  <p:sldIdLst>
    <p:sldId id="256" r:id="rId11"/>
    <p:sldId id="260" r:id="rId12"/>
    <p:sldId id="275" r:id="rId13"/>
    <p:sldId id="270" r:id="rId14"/>
    <p:sldId id="273" r:id="rId15"/>
    <p:sldId id="271" r:id="rId16"/>
    <p:sldId id="272" r:id="rId17"/>
    <p:sldId id="274" r:id="rId18"/>
    <p:sldId id="276" r:id="rId1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32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0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9" d="100"/>
          <a:sy n="129" d="100"/>
        </p:scale>
        <p:origin x="4000" y="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DE067-0F53-423A-9D70-5E73F1A2EAC7}" type="datetimeFigureOut">
              <a:rPr lang="da-DK" smtClean="0"/>
              <a:t>20-11-2018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E088D-4328-4194-81BE-4B62CAF172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649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8" y="4775611"/>
            <a:ext cx="5809172" cy="1725144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b="0" dirty="0" err="1">
                <a:solidFill>
                  <a:srgbClr val="FFFFFF"/>
                </a:solidFill>
                <a:latin typeface="+mn-lt"/>
                <a:cs typeface="Verdana"/>
              </a:rPr>
              <a:t>adeuma</a:t>
            </a:r>
            <a:r>
              <a:rPr lang="da-DK" b="0" dirty="0">
                <a:solidFill>
                  <a:srgbClr val="FFFFFF"/>
                </a:solidFill>
                <a:latin typeface="+mn-lt"/>
                <a:cs typeface="Verdana"/>
              </a:rPr>
              <a:t> solos</a:t>
            </a:r>
            <a:endParaRPr lang="da-DK" dirty="0"/>
          </a:p>
        </p:txBody>
      </p:sp>
      <p:pic>
        <p:nvPicPr>
          <p:cNvPr id="4" name="Billede 3" descr="18954340388_3ce63421e3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117"/>
          <a:stretch/>
        </p:blipFill>
        <p:spPr>
          <a:xfrm>
            <a:off x="0" y="5262"/>
            <a:ext cx="9144000" cy="4564883"/>
          </a:xfrm>
          <a:prstGeom prst="rect">
            <a:avLst/>
          </a:prstGeom>
        </p:spPr>
      </p:pic>
      <p:sp>
        <p:nvSpPr>
          <p:cNvPr id="5" name="Pladsholder til billede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4763"/>
            <a:ext cx="9144000" cy="4565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SKIFT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72919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49" y="2912585"/>
            <a:ext cx="5097473" cy="1463208"/>
          </a:xfrm>
          <a:prstGeom prst="rect">
            <a:avLst/>
          </a:prstGeom>
        </p:spPr>
        <p:txBody>
          <a:bodyPr anchor="b" anchorCtr="0"/>
          <a:lstStyle>
            <a:lvl1pPr>
              <a:defRPr sz="1500" b="0" i="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/>
              <a:t>Parem</a:t>
            </a:r>
            <a:endParaRPr lang="da-DK" dirty="0"/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8" y="4468053"/>
            <a:ext cx="5097473" cy="65925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>
                <a:solidFill>
                  <a:srgbClr val="FFFFFF"/>
                </a:solidFill>
                <a:latin typeface="+mn-lt"/>
                <a:cs typeface="Verdana"/>
              </a:rPr>
              <a:t>LOREM IPSUM</a:t>
            </a:r>
          </a:p>
        </p:txBody>
      </p:sp>
      <p:sp>
        <p:nvSpPr>
          <p:cNvPr id="20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8" y="5127305"/>
            <a:ext cx="5097473" cy="6220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0" i="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b="0" dirty="0" err="1">
                <a:solidFill>
                  <a:srgbClr val="FFFFFF"/>
                </a:solidFill>
                <a:latin typeface="+mn-lt"/>
                <a:cs typeface="Verdana"/>
              </a:rPr>
              <a:t>adeuma</a:t>
            </a:r>
            <a:r>
              <a:rPr lang="da-DK" b="0" dirty="0">
                <a:solidFill>
                  <a:srgbClr val="FFFFFF"/>
                </a:solidFill>
                <a:latin typeface="+mn-lt"/>
                <a:cs typeface="Verdana"/>
              </a:rPr>
              <a:t> solos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05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lnSpc>
                <a:spcPct val="130000"/>
              </a:lnSpc>
            </a:pPr>
            <a:r>
              <a:rPr lang="en-US" sz="800" b="1">
                <a:solidFill>
                  <a:srgbClr val="FFFFFF"/>
                </a:solidFill>
                <a:latin typeface="Verdana"/>
                <a:cs typeface="Verdana"/>
              </a:rPr>
              <a:t>Varde Kommune</a:t>
            </a:r>
          </a:p>
          <a:p>
            <a:pPr algn="l">
              <a:lnSpc>
                <a:spcPct val="130000"/>
              </a:lnSpc>
            </a:pPr>
            <a:r>
              <a:rPr lang="en-US" sz="800">
                <a:solidFill>
                  <a:srgbClr val="FFFFFF"/>
                </a:solidFill>
                <a:latin typeface="Verdana"/>
                <a:cs typeface="Verdana"/>
              </a:rPr>
              <a:t>Beskrivelse eller emne </a:t>
            </a:r>
            <a:endParaRPr lang="en-US" sz="8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6" name="Pladsholder til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5" y="3216151"/>
            <a:ext cx="5097473" cy="1463208"/>
          </a:xfrm>
          <a:prstGeom prst="rect">
            <a:avLst/>
          </a:prstGeom>
        </p:spPr>
        <p:txBody>
          <a:bodyPr anchor="b" anchorCtr="0"/>
          <a:lstStyle>
            <a:lvl1pPr algn="l">
              <a:defRPr sz="1500" b="0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algn="l"/>
            <a:r>
              <a:rPr lang="da-DK" sz="1500" dirty="0" err="1">
                <a:solidFill>
                  <a:srgbClr val="053253"/>
                </a:solidFill>
                <a:latin typeface="Verdana"/>
                <a:cs typeface="Verdana"/>
              </a:rPr>
              <a:t>Condesiodens</a:t>
            </a:r>
            <a:endParaRPr lang="da-DK" sz="15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7" y="1702641"/>
            <a:ext cx="5097473" cy="65925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1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z="3600" b="1" dirty="0">
                <a:solidFill>
                  <a:srgbClr val="053253"/>
                </a:solidFill>
                <a:latin typeface="Verdana"/>
                <a:cs typeface="Verdana"/>
              </a:rPr>
              <a:t>Paremus</a:t>
            </a:r>
            <a:r>
              <a:rPr lang="da-DK" sz="3600" dirty="0">
                <a:solidFill>
                  <a:srgbClr val="053253"/>
                </a:solidFill>
                <a:latin typeface="Verdana"/>
                <a:cs typeface="Verdana"/>
              </a:rPr>
              <a:t> </a:t>
            </a:r>
          </a:p>
        </p:txBody>
      </p:sp>
      <p:sp>
        <p:nvSpPr>
          <p:cNvPr id="8" name="Pladsholder til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6" y="2361893"/>
            <a:ext cx="5097473" cy="6220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0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z="3600" dirty="0">
                <a:solidFill>
                  <a:srgbClr val="053253"/>
                </a:solidFill>
                <a:latin typeface="Verdana"/>
                <a:cs typeface="Verdana"/>
              </a:rPr>
              <a:t>Loremus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1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lnSpc>
                <a:spcPct val="130000"/>
              </a:lnSpc>
            </a:pPr>
            <a:r>
              <a:rPr lang="en-US" sz="800" b="1">
                <a:solidFill>
                  <a:srgbClr val="FFFFFF"/>
                </a:solidFill>
                <a:latin typeface="Verdana"/>
                <a:cs typeface="Verdana"/>
              </a:rPr>
              <a:t>Varde Kommune</a:t>
            </a:r>
          </a:p>
          <a:p>
            <a:pPr algn="l">
              <a:lnSpc>
                <a:spcPct val="130000"/>
              </a:lnSpc>
            </a:pPr>
            <a:r>
              <a:rPr lang="en-US" sz="800">
                <a:solidFill>
                  <a:srgbClr val="FFFFFF"/>
                </a:solidFill>
                <a:latin typeface="Verdana"/>
                <a:cs typeface="Verdana"/>
              </a:rPr>
              <a:t>Beskrivelse eller emne </a:t>
            </a:r>
            <a:endParaRPr lang="en-US" sz="8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4" name="Pladsholder til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5" y="2620129"/>
            <a:ext cx="5097473" cy="3240178"/>
          </a:xfrm>
          <a:prstGeom prst="rect">
            <a:avLst/>
          </a:prstGeom>
        </p:spPr>
        <p:txBody>
          <a:bodyPr anchor="t" anchorCtr="0"/>
          <a:lstStyle>
            <a:lvl1pPr algn="l">
              <a:defRPr sz="1500" b="0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rgbClr val="053253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>
              <a:lnSpc>
                <a:spcPct val="120000"/>
              </a:lnSpc>
            </a:pPr>
            <a:r>
              <a:rPr lang="da-DK" sz="2000" dirty="0">
                <a:solidFill>
                  <a:srgbClr val="053253"/>
                </a:solidFill>
                <a:latin typeface="Verdana"/>
                <a:cs typeface="Verdana"/>
              </a:rPr>
              <a:t>Punktopstilling</a:t>
            </a:r>
          </a:p>
          <a:p>
            <a:pPr lvl="1">
              <a:lnSpc>
                <a:spcPct val="120000"/>
              </a:lnSpc>
            </a:pPr>
            <a:r>
              <a:rPr lang="da-DK" sz="2000" dirty="0">
                <a:solidFill>
                  <a:srgbClr val="053253"/>
                </a:solidFill>
                <a:latin typeface="Verdana"/>
                <a:cs typeface="Verdana"/>
              </a:rPr>
              <a:t>Underpunkt</a:t>
            </a:r>
          </a:p>
          <a:p>
            <a:pPr lvl="1">
              <a:lnSpc>
                <a:spcPct val="120000"/>
              </a:lnSpc>
            </a:pPr>
            <a:r>
              <a:rPr lang="da-DK" sz="2000" dirty="0">
                <a:solidFill>
                  <a:srgbClr val="053253"/>
                </a:solidFill>
                <a:latin typeface="Verdana"/>
                <a:cs typeface="Verdana"/>
              </a:rPr>
              <a:t>Endnu et underpunkt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da-DK" sz="2000" dirty="0">
              <a:solidFill>
                <a:srgbClr val="053253"/>
              </a:solidFill>
              <a:latin typeface="Verdana"/>
              <a:cs typeface="Verdana"/>
            </a:endParaRPr>
          </a:p>
          <a:p>
            <a:pPr>
              <a:lnSpc>
                <a:spcPct val="120000"/>
              </a:lnSpc>
            </a:pPr>
            <a:r>
              <a:rPr lang="da-DK" sz="2000" dirty="0" err="1">
                <a:solidFill>
                  <a:srgbClr val="053253"/>
                </a:solidFill>
                <a:latin typeface="Verdana"/>
                <a:cs typeface="Verdana"/>
              </a:rPr>
              <a:t>Bullets</a:t>
            </a:r>
            <a:endParaRPr lang="da-DK" sz="2000" dirty="0">
              <a:solidFill>
                <a:srgbClr val="053253"/>
              </a:solidFill>
              <a:latin typeface="Verdana"/>
              <a:cs typeface="Verdana"/>
            </a:endParaRPr>
          </a:p>
          <a:p>
            <a:pPr>
              <a:lnSpc>
                <a:spcPct val="120000"/>
              </a:lnSpc>
            </a:pPr>
            <a:r>
              <a:rPr lang="da-DK" sz="2000" dirty="0">
                <a:solidFill>
                  <a:srgbClr val="053253"/>
                </a:solidFill>
                <a:latin typeface="Verdana"/>
                <a:cs typeface="Verdana"/>
              </a:rPr>
              <a:t>Flere emner</a:t>
            </a:r>
          </a:p>
          <a:p>
            <a:pPr>
              <a:lnSpc>
                <a:spcPct val="120000"/>
              </a:lnSpc>
            </a:pPr>
            <a:endParaRPr lang="da-DK" sz="2000" dirty="0">
              <a:solidFill>
                <a:srgbClr val="053253"/>
              </a:solidFill>
            </a:endParaRPr>
          </a:p>
        </p:txBody>
      </p:sp>
      <p:sp>
        <p:nvSpPr>
          <p:cNvPr id="5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7" y="1532349"/>
            <a:ext cx="5097473" cy="65925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1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z="3600" b="1" dirty="0">
                <a:solidFill>
                  <a:srgbClr val="053253"/>
                </a:solidFill>
                <a:latin typeface="Verdana"/>
                <a:cs typeface="Verdana"/>
              </a:rPr>
              <a:t>Overskrift</a:t>
            </a:r>
            <a:endParaRPr lang="da-DK" sz="36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1855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lnSpc>
                <a:spcPct val="130000"/>
              </a:lnSpc>
            </a:pPr>
            <a:r>
              <a:rPr lang="en-US" sz="800" b="1">
                <a:solidFill>
                  <a:srgbClr val="FFFFFF"/>
                </a:solidFill>
                <a:latin typeface="Verdana"/>
                <a:cs typeface="Verdana"/>
              </a:rPr>
              <a:t>Varde Kommune</a:t>
            </a:r>
          </a:p>
          <a:p>
            <a:pPr algn="l">
              <a:lnSpc>
                <a:spcPct val="130000"/>
              </a:lnSpc>
            </a:pPr>
            <a:r>
              <a:rPr lang="en-US" sz="800">
                <a:solidFill>
                  <a:srgbClr val="FFFFFF"/>
                </a:solidFill>
                <a:latin typeface="Verdana"/>
                <a:cs typeface="Verdana"/>
              </a:rPr>
              <a:t>Beskrivelse eller emne </a:t>
            </a:r>
            <a:endParaRPr lang="en-US" sz="8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4" name="Pladsholder til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5" y="2620129"/>
            <a:ext cx="3006743" cy="3240178"/>
          </a:xfrm>
          <a:prstGeom prst="rect">
            <a:avLst/>
          </a:prstGeom>
        </p:spPr>
        <p:txBody>
          <a:bodyPr anchor="t" anchorCtr="0"/>
          <a:lstStyle>
            <a:lvl1pPr marL="171450" marR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 b="0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Man kan fremad se, at de har været udsat til at læse, at der dannes par i ligheder: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053253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Dolores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Volodomina</a:t>
            </a: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053253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Blomterialiso</a:t>
            </a: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053253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Parterium</a:t>
            </a: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053253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Moderato </a:t>
            </a:r>
          </a:p>
          <a:p>
            <a:pPr>
              <a:lnSpc>
                <a:spcPct val="120000"/>
              </a:lnSpc>
            </a:pPr>
            <a:endParaRPr lang="da-DK" sz="20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  <p:sp>
        <p:nvSpPr>
          <p:cNvPr id="5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7" y="1169840"/>
            <a:ext cx="3006741" cy="1021761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000" b="1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>
                <a:solidFill>
                  <a:srgbClr val="053253"/>
                </a:solidFill>
                <a:latin typeface="Verdana"/>
                <a:cs typeface="Verdana"/>
              </a:rPr>
              <a:t>Loremus </a:t>
            </a:r>
            <a:r>
              <a:rPr lang="da-DK" dirty="0" err="1">
                <a:solidFill>
                  <a:srgbClr val="053253"/>
                </a:solidFill>
                <a:latin typeface="Verdana"/>
                <a:cs typeface="Verdana"/>
              </a:rPr>
              <a:t>punkturas</a:t>
            </a:r>
            <a:r>
              <a:rPr lang="da-DK" dirty="0">
                <a:solidFill>
                  <a:srgbClr val="053253"/>
                </a:solidFill>
                <a:latin typeface="Verdana"/>
                <a:cs typeface="Verdana"/>
              </a:rPr>
              <a:t> de </a:t>
            </a:r>
            <a:r>
              <a:rPr lang="da-DK" dirty="0" err="1">
                <a:solidFill>
                  <a:srgbClr val="053253"/>
                </a:solidFill>
                <a:latin typeface="Verdana"/>
                <a:cs typeface="Verdana"/>
              </a:rPr>
              <a:t>blomstreras</a:t>
            </a:r>
            <a:endParaRPr lang="da-DK" sz="36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3" hasCustomPrompt="1"/>
          </p:nvPr>
        </p:nvSpPr>
        <p:spPr>
          <a:xfrm>
            <a:off x="4297363" y="1169988"/>
            <a:ext cx="4291012" cy="4252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68727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7" y="1532349"/>
            <a:ext cx="5097473" cy="65925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z="3600" b="1" dirty="0">
                <a:solidFill>
                  <a:schemeClr val="bg1"/>
                </a:solidFill>
                <a:latin typeface="Verdana"/>
                <a:cs typeface="Verdana"/>
              </a:rPr>
              <a:t>Overskrift</a:t>
            </a:r>
            <a:endParaRPr lang="da-DK" sz="36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  <p:sp>
        <p:nvSpPr>
          <p:cNvPr id="8" name="Pladsholder til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7" y="2443336"/>
            <a:ext cx="4028500" cy="3946358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b="0" dirty="0">
                <a:solidFill>
                  <a:srgbClr val="FFFFFF"/>
                </a:solidFill>
                <a:latin typeface="+mn-lt"/>
                <a:cs typeface="Verdana"/>
              </a:rPr>
              <a:t>MENUPUNKT 1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Loremus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Dolores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Tabutolemu</a:t>
            </a: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Paretem</a:t>
            </a:r>
            <a:endParaRPr lang="da-DK" b="0" dirty="0">
              <a:solidFill>
                <a:srgbClr val="FFFFFF"/>
              </a:solidFill>
              <a:latin typeface="+mn-lt"/>
              <a:cs typeface="Verdana"/>
            </a:endParaRPr>
          </a:p>
        </p:txBody>
      </p:sp>
      <p:sp>
        <p:nvSpPr>
          <p:cNvPr id="9" name="Pladsholder til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4905102" y="2443336"/>
            <a:ext cx="4028500" cy="3946358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b="0" dirty="0">
                <a:solidFill>
                  <a:srgbClr val="FFFFFF"/>
                </a:solidFill>
                <a:latin typeface="+mn-lt"/>
                <a:cs typeface="Verdana"/>
              </a:rPr>
              <a:t>MENUPUNKT 2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Loremus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Dolores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Tabutolemu</a:t>
            </a: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Paretem</a:t>
            </a:r>
            <a:endParaRPr lang="da-DK" b="0" dirty="0">
              <a:solidFill>
                <a:srgbClr val="FFFFFF"/>
              </a:solidFill>
              <a:latin typeface="+mn-lt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0671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BILLEDE</a:t>
            </a:r>
            <a:endParaRPr lang="da-DK" dirty="0"/>
          </a:p>
        </p:txBody>
      </p:sp>
      <p:sp>
        <p:nvSpPr>
          <p:cNvPr id="6" name="Pladsholder til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310274" y="4890375"/>
            <a:ext cx="866970" cy="155855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anchor="t" anchorCtr="0"/>
          <a:lstStyle>
            <a:lvl1pPr marL="0" indent="0">
              <a:buNone/>
              <a:defRPr sz="8000" b="1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kumimoji="0" lang="da-DK" sz="8000" b="0" i="0" u="none" strike="noStrike" kern="1200" cap="none" spc="0" normalizeH="0" baseline="0" noProof="0" dirty="0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”</a:t>
            </a:r>
            <a:endParaRPr lang="da-DK" sz="36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1180249" y="4890375"/>
            <a:ext cx="7552826" cy="155855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anchor="b" anchorCtr="0"/>
          <a:lstStyle>
            <a:lvl1pPr marL="0" indent="0">
              <a:buNone/>
              <a:defRPr sz="3600" b="1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>
                <a:solidFill>
                  <a:srgbClr val="053253"/>
                </a:solidFill>
                <a:latin typeface="Verdana"/>
                <a:cs typeface="Verdana"/>
              </a:rPr>
              <a:t>Loremus </a:t>
            </a:r>
            <a:r>
              <a:rPr lang="da-DK" dirty="0" err="1">
                <a:solidFill>
                  <a:srgbClr val="053253"/>
                </a:solidFill>
                <a:latin typeface="Verdana"/>
                <a:cs typeface="Verdana"/>
              </a:rPr>
              <a:t>punkturas</a:t>
            </a:r>
            <a:r>
              <a:rPr lang="da-DK" dirty="0">
                <a:solidFill>
                  <a:srgbClr val="053253"/>
                </a:solidFill>
                <a:latin typeface="Verdana"/>
                <a:cs typeface="Verdana"/>
              </a:rPr>
              <a:t> de </a:t>
            </a:r>
            <a:r>
              <a:rPr lang="da-DK" dirty="0" err="1">
                <a:solidFill>
                  <a:srgbClr val="053253"/>
                </a:solidFill>
                <a:latin typeface="Verdana"/>
                <a:cs typeface="Verdana"/>
              </a:rPr>
              <a:t>blomstreras</a:t>
            </a:r>
            <a:endParaRPr lang="da-DK" sz="36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97424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8" y="4775611"/>
            <a:ext cx="5798066" cy="1725144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b="0" dirty="0" err="1">
                <a:solidFill>
                  <a:srgbClr val="FFFFFF"/>
                </a:solidFill>
                <a:latin typeface="+mn-lt"/>
                <a:cs typeface="Verdana"/>
              </a:rPr>
              <a:t>adeuma</a:t>
            </a:r>
            <a:r>
              <a:rPr lang="da-DK" b="0" dirty="0">
                <a:solidFill>
                  <a:srgbClr val="FFFFFF"/>
                </a:solidFill>
                <a:latin typeface="+mn-lt"/>
                <a:cs typeface="Verdana"/>
              </a:rPr>
              <a:t> solos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8147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8" y="4775611"/>
            <a:ext cx="5809172" cy="1725144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b="0" dirty="0" err="1">
                <a:solidFill>
                  <a:srgbClr val="FFFFFF"/>
                </a:solidFill>
                <a:latin typeface="+mn-lt"/>
                <a:cs typeface="Verdana"/>
              </a:rPr>
              <a:t>adeuma</a:t>
            </a:r>
            <a:r>
              <a:rPr lang="da-DK" b="0" dirty="0">
                <a:solidFill>
                  <a:srgbClr val="FFFFFF"/>
                </a:solidFill>
                <a:latin typeface="+mn-lt"/>
                <a:cs typeface="Verdana"/>
              </a:rPr>
              <a:t> solos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338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8" y="4468053"/>
            <a:ext cx="5097473" cy="65925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>
                <a:solidFill>
                  <a:srgbClr val="FFFFFF"/>
                </a:solidFill>
                <a:latin typeface="+mn-lt"/>
                <a:cs typeface="Verdana"/>
              </a:rPr>
              <a:t>LOREM IPSUM</a:t>
            </a:r>
          </a:p>
        </p:txBody>
      </p:sp>
      <p:sp>
        <p:nvSpPr>
          <p:cNvPr id="4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8" y="5127305"/>
            <a:ext cx="5097473" cy="6220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0" i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b="0" dirty="0" err="1">
                <a:solidFill>
                  <a:srgbClr val="FFFFFF"/>
                </a:solidFill>
                <a:latin typeface="+mn-lt"/>
                <a:cs typeface="Verdana"/>
              </a:rPr>
              <a:t>adeuma</a:t>
            </a:r>
            <a:r>
              <a:rPr lang="da-DK" b="0" dirty="0">
                <a:solidFill>
                  <a:srgbClr val="FFFFFF"/>
                </a:solidFill>
                <a:latin typeface="+mn-lt"/>
                <a:cs typeface="Verdana"/>
              </a:rPr>
              <a:t> solos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797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532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/>
          <p:cNvSpPr/>
          <p:nvPr userDrawn="1"/>
        </p:nvSpPr>
        <p:spPr>
          <a:xfrm>
            <a:off x="6846595" y="4570145"/>
            <a:ext cx="2297405" cy="2287854"/>
          </a:xfrm>
          <a:prstGeom prst="rect">
            <a:avLst/>
          </a:prstGeom>
          <a:solidFill>
            <a:srgbClr val="D9D6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17" y="4765543"/>
            <a:ext cx="1074267" cy="167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532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ektangel 15"/>
          <p:cNvSpPr/>
          <p:nvPr userDrawn="1"/>
        </p:nvSpPr>
        <p:spPr>
          <a:xfrm>
            <a:off x="5907306" y="3634761"/>
            <a:ext cx="3236694" cy="3223238"/>
          </a:xfrm>
          <a:prstGeom prst="rect">
            <a:avLst/>
          </a:prstGeom>
          <a:solidFill>
            <a:srgbClr val="D9D6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7" name="Billede 16" descr="Varde-Kommune-logo-bred-RGB-bla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50" y="200660"/>
            <a:ext cx="1327977" cy="432083"/>
          </a:xfrm>
          <a:prstGeom prst="rect">
            <a:avLst/>
          </a:prstGeom>
        </p:spPr>
      </p:pic>
      <p:pic>
        <p:nvPicPr>
          <p:cNvPr id="19" name="Billede 18" descr="18954340388_3ce63421e3_o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" t="-1" b="42703"/>
          <a:stretch/>
        </p:blipFill>
        <p:spPr>
          <a:xfrm>
            <a:off x="0" y="5262"/>
            <a:ext cx="9144000" cy="3629499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062" y="4085089"/>
            <a:ext cx="2346965" cy="2322581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754" y="268592"/>
            <a:ext cx="1764820" cy="57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4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grafik Varde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197"/>
            <a:ext cx="9144000" cy="6464401"/>
          </a:xfrm>
          <a:prstGeom prst="rect">
            <a:avLst/>
          </a:prstGeom>
        </p:spPr>
      </p:pic>
      <p:sp>
        <p:nvSpPr>
          <p:cNvPr id="10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384351" y="158880"/>
            <a:ext cx="3185160" cy="365125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30000"/>
              </a:lnSpc>
            </a:pPr>
            <a:r>
              <a:rPr lang="en-US" sz="800" b="1" dirty="0" err="1">
                <a:solidFill>
                  <a:srgbClr val="FFFFFF"/>
                </a:solidFill>
                <a:latin typeface="Verdana"/>
                <a:cs typeface="Verdana"/>
              </a:rPr>
              <a:t>Varde</a:t>
            </a:r>
            <a:r>
              <a:rPr lang="en-US" sz="80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800" b="1" dirty="0" err="1">
                <a:solidFill>
                  <a:srgbClr val="FFFFFF"/>
                </a:solidFill>
                <a:latin typeface="Verdana"/>
                <a:cs typeface="Verdana"/>
              </a:rPr>
              <a:t>Kommune</a:t>
            </a:r>
            <a:endParaRPr lang="en-US" sz="800" b="1" dirty="0">
              <a:solidFill>
                <a:srgbClr val="FFFFFF"/>
              </a:solidFill>
              <a:latin typeface="Verdana"/>
              <a:cs typeface="Verdana"/>
            </a:endParaRPr>
          </a:p>
          <a:p>
            <a:pPr algn="l">
              <a:lnSpc>
                <a:spcPct val="130000"/>
              </a:lnSpc>
            </a:pPr>
            <a:r>
              <a:rPr lang="en-US" sz="800" dirty="0" err="1">
                <a:solidFill>
                  <a:srgbClr val="FFFFFF"/>
                </a:solidFill>
                <a:latin typeface="Verdana"/>
                <a:cs typeface="Verdana"/>
              </a:rPr>
              <a:t>Beskrivelse</a:t>
            </a:r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Verdana"/>
                <a:cs typeface="Verdana"/>
              </a:rPr>
              <a:t>eller</a:t>
            </a:r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Verdana"/>
                <a:cs typeface="Verdana"/>
              </a:rPr>
              <a:t>emne</a:t>
            </a:r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0" y="0"/>
            <a:ext cx="9144000" cy="768731"/>
          </a:xfrm>
          <a:prstGeom prst="rect">
            <a:avLst/>
          </a:prstGeom>
          <a:solidFill>
            <a:srgbClr val="05325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D9D6CF"/>
              </a:solidFill>
            </a:endParaRPr>
          </a:p>
        </p:txBody>
      </p:sp>
      <p:pic>
        <p:nvPicPr>
          <p:cNvPr id="12" name="Billede 11" descr="Varde-Kommune-logo-bred-RGB-hvid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50" y="183803"/>
            <a:ext cx="1327977" cy="43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3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grafik Varde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197"/>
            <a:ext cx="9144000" cy="6464401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0"/>
            <a:ext cx="9144000" cy="768731"/>
          </a:xfrm>
          <a:prstGeom prst="rect">
            <a:avLst/>
          </a:prstGeom>
          <a:solidFill>
            <a:srgbClr val="05325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D9D6CF"/>
              </a:solidFill>
            </a:endParaRPr>
          </a:p>
        </p:txBody>
      </p:sp>
      <p:sp>
        <p:nvSpPr>
          <p:cNvPr id="11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384351" y="158880"/>
            <a:ext cx="3185160" cy="365125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30000"/>
              </a:lnSpc>
            </a:pPr>
            <a:r>
              <a:rPr lang="en-US" sz="800" b="1" dirty="0" err="1">
                <a:solidFill>
                  <a:srgbClr val="FFFFFF"/>
                </a:solidFill>
                <a:latin typeface="Verdana"/>
                <a:cs typeface="Verdana"/>
              </a:rPr>
              <a:t>Varde</a:t>
            </a:r>
            <a:r>
              <a:rPr lang="en-US" sz="80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800" b="1" dirty="0" err="1">
                <a:solidFill>
                  <a:srgbClr val="FFFFFF"/>
                </a:solidFill>
                <a:latin typeface="Verdana"/>
                <a:cs typeface="Verdana"/>
              </a:rPr>
              <a:t>Kommune</a:t>
            </a:r>
            <a:endParaRPr lang="en-US" sz="800" b="1" dirty="0">
              <a:solidFill>
                <a:srgbClr val="FFFFFF"/>
              </a:solidFill>
              <a:latin typeface="Verdana"/>
              <a:cs typeface="Verdana"/>
            </a:endParaRPr>
          </a:p>
          <a:p>
            <a:pPr algn="l">
              <a:lnSpc>
                <a:spcPct val="130000"/>
              </a:lnSpc>
            </a:pPr>
            <a:r>
              <a:rPr lang="en-US" sz="800" dirty="0" err="1">
                <a:solidFill>
                  <a:srgbClr val="FFFFFF"/>
                </a:solidFill>
                <a:latin typeface="Verdana"/>
                <a:cs typeface="Verdana"/>
              </a:rPr>
              <a:t>Beskrivelse</a:t>
            </a:r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Verdana"/>
                <a:cs typeface="Verdana"/>
              </a:rPr>
              <a:t>eller</a:t>
            </a:r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Verdana"/>
                <a:cs typeface="Verdana"/>
              </a:rPr>
              <a:t>emne</a:t>
            </a:r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</a:p>
        </p:txBody>
      </p:sp>
      <p:pic>
        <p:nvPicPr>
          <p:cNvPr id="12" name="Billede 11" descr="Varde-Kommune-logo-bred-RGB-hvid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50" y="183803"/>
            <a:ext cx="1327977" cy="43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0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grafik Varde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197"/>
            <a:ext cx="9144000" cy="6464401"/>
          </a:xfrm>
          <a:prstGeom prst="rect">
            <a:avLst/>
          </a:prstGeom>
        </p:spPr>
      </p:pic>
      <p:sp>
        <p:nvSpPr>
          <p:cNvPr id="11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384351" y="158880"/>
            <a:ext cx="3185160" cy="365125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30000"/>
              </a:lnSpc>
            </a:pPr>
            <a:r>
              <a:rPr lang="en-US" sz="800" b="1" dirty="0" err="1">
                <a:solidFill>
                  <a:srgbClr val="FFFFFF"/>
                </a:solidFill>
                <a:latin typeface="Verdana"/>
                <a:cs typeface="Verdana"/>
              </a:rPr>
              <a:t>Varde</a:t>
            </a:r>
            <a:r>
              <a:rPr lang="en-US" sz="80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800" b="1" dirty="0" err="1">
                <a:solidFill>
                  <a:srgbClr val="FFFFFF"/>
                </a:solidFill>
                <a:latin typeface="Verdana"/>
                <a:cs typeface="Verdana"/>
              </a:rPr>
              <a:t>Kommune</a:t>
            </a:r>
            <a:endParaRPr lang="en-US" sz="800" b="1" dirty="0">
              <a:solidFill>
                <a:srgbClr val="FFFFFF"/>
              </a:solidFill>
              <a:latin typeface="Verdana"/>
              <a:cs typeface="Verdana"/>
            </a:endParaRPr>
          </a:p>
          <a:p>
            <a:pPr algn="l">
              <a:lnSpc>
                <a:spcPct val="130000"/>
              </a:lnSpc>
            </a:pPr>
            <a:r>
              <a:rPr lang="en-US" sz="800" dirty="0" err="1">
                <a:solidFill>
                  <a:srgbClr val="FFFFFF"/>
                </a:solidFill>
                <a:latin typeface="Verdana"/>
                <a:cs typeface="Verdana"/>
              </a:rPr>
              <a:t>Beskrivelse</a:t>
            </a:r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Verdana"/>
                <a:cs typeface="Verdana"/>
              </a:rPr>
              <a:t>eller</a:t>
            </a:r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Verdana"/>
                <a:cs typeface="Verdana"/>
              </a:rPr>
              <a:t>emne</a:t>
            </a:r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0" y="0"/>
            <a:ext cx="9144000" cy="768731"/>
          </a:xfrm>
          <a:prstGeom prst="rect">
            <a:avLst/>
          </a:prstGeom>
          <a:solidFill>
            <a:srgbClr val="05325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053253"/>
              </a:solidFill>
            </a:endParaRPr>
          </a:p>
        </p:txBody>
      </p:sp>
      <p:pic>
        <p:nvPicPr>
          <p:cNvPr id="13" name="Billede 12" descr="Varde-Kommune-logo-bred-RGB-hvid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50" y="183803"/>
            <a:ext cx="1327977" cy="43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0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59147" cy="6858000"/>
          </a:xfrm>
          <a:prstGeom prst="rect">
            <a:avLst/>
          </a:prstGeom>
          <a:solidFill>
            <a:srgbClr val="0532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8" name="Lige forbindelse 7"/>
          <p:cNvCxnSpPr/>
          <p:nvPr userDrawn="1"/>
        </p:nvCxnSpPr>
        <p:spPr>
          <a:xfrm flipH="1">
            <a:off x="225600" y="765079"/>
            <a:ext cx="8723094" cy="0"/>
          </a:xfrm>
          <a:prstGeom prst="line">
            <a:avLst/>
          </a:prstGeom>
          <a:ln w="31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lede 8" descr="Varde-Kommune-logo-bred-RGB-hvi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50" y="183803"/>
            <a:ext cx="1327977" cy="43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5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23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532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/>
          <p:cNvSpPr/>
          <p:nvPr userDrawn="1"/>
        </p:nvSpPr>
        <p:spPr>
          <a:xfrm>
            <a:off x="6846595" y="4570145"/>
            <a:ext cx="2297405" cy="2287854"/>
          </a:xfrm>
          <a:prstGeom prst="rect">
            <a:avLst/>
          </a:prstGeom>
          <a:solidFill>
            <a:srgbClr val="D9D6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Billede 9" descr="Varde-Kommune-logo-bred-RGB-bla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50" y="200660"/>
            <a:ext cx="1327977" cy="432083"/>
          </a:xfrm>
          <a:prstGeom prst="rect">
            <a:avLst/>
          </a:prstGeom>
        </p:spPr>
      </p:pic>
      <p:pic>
        <p:nvPicPr>
          <p:cNvPr id="11" name="Billede 10" descr="18954340388_3ce63421e3_o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117"/>
          <a:stretch/>
        </p:blipFill>
        <p:spPr>
          <a:xfrm>
            <a:off x="0" y="5262"/>
            <a:ext cx="9144000" cy="4564883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225" y="4892432"/>
            <a:ext cx="1723413" cy="1705507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754" y="268592"/>
            <a:ext cx="1764820" cy="57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6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532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/>
          <p:cNvSpPr/>
          <p:nvPr userDrawn="1"/>
        </p:nvSpPr>
        <p:spPr>
          <a:xfrm>
            <a:off x="6846595" y="4570145"/>
            <a:ext cx="2297405" cy="2287854"/>
          </a:xfrm>
          <a:prstGeom prst="rect">
            <a:avLst/>
          </a:prstGeom>
          <a:solidFill>
            <a:srgbClr val="D9D6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Billede 9" descr="Varde-Kommune-logo-bred-RGB-bla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50" y="200660"/>
            <a:ext cx="1327977" cy="432083"/>
          </a:xfrm>
          <a:prstGeom prst="rect">
            <a:avLst/>
          </a:prstGeom>
        </p:spPr>
      </p:pic>
      <p:pic>
        <p:nvPicPr>
          <p:cNvPr id="11" name="Billede 10" descr="18954340388_3ce63421e3_o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117"/>
          <a:stretch/>
        </p:blipFill>
        <p:spPr>
          <a:xfrm>
            <a:off x="0" y="5262"/>
            <a:ext cx="9144000" cy="4564883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17" y="4765543"/>
            <a:ext cx="1074267" cy="167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532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Pladsholder til tekst 8"/>
          <p:cNvSpPr txBox="1">
            <a:spLocks/>
          </p:cNvSpPr>
          <p:nvPr userDrawn="1"/>
        </p:nvSpPr>
        <p:spPr>
          <a:xfrm>
            <a:off x="655473" y="3053262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500">
                <a:solidFill>
                  <a:srgbClr val="FFFFFF"/>
                </a:solidFill>
                <a:latin typeface="Verdana"/>
                <a:cs typeface="Verdana"/>
              </a:rPr>
              <a:t>Parem</a:t>
            </a:r>
            <a:endParaRPr lang="da-DK" sz="15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5907306" y="3634761"/>
            <a:ext cx="3236694" cy="3223238"/>
          </a:xfrm>
          <a:prstGeom prst="rect">
            <a:avLst/>
          </a:prstGeom>
          <a:solidFill>
            <a:srgbClr val="D9D6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8" name="Billede 17" descr="Varde-Kommune-logo-bred-RGB-bla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50" y="200660"/>
            <a:ext cx="1327977" cy="432083"/>
          </a:xfrm>
          <a:prstGeom prst="rect">
            <a:avLst/>
          </a:prstGeom>
        </p:spPr>
      </p:pic>
      <p:pic>
        <p:nvPicPr>
          <p:cNvPr id="19" name="Billede 18" descr="18954340388_3ce63421e3_o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61"/>
          <a:stretch/>
        </p:blipFill>
        <p:spPr>
          <a:xfrm>
            <a:off x="0" y="5262"/>
            <a:ext cx="9144000" cy="3629499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949" y="4289463"/>
            <a:ext cx="1297407" cy="201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 sz="2800" dirty="0" smtClean="0"/>
          </a:p>
          <a:p>
            <a:r>
              <a:rPr lang="da-DK" sz="2800" dirty="0" smtClean="0"/>
              <a:t>Dialogforum vandløb 2018</a:t>
            </a:r>
            <a:endParaRPr lang="da-DK" sz="2800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37741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>
          <a:xfrm>
            <a:off x="628645" y="2341548"/>
            <a:ext cx="8310256" cy="3956701"/>
          </a:xfrm>
        </p:spPr>
        <p:txBody>
          <a:bodyPr/>
          <a:lstStyle/>
          <a:p>
            <a:pPr marL="0" indent="0">
              <a:buNone/>
            </a:pPr>
            <a:r>
              <a:rPr lang="da-DK" sz="2000" dirty="0"/>
              <a:t>Der er indkommet 1</a:t>
            </a:r>
            <a:r>
              <a:rPr lang="da-DK" sz="2000" dirty="0" smtClean="0"/>
              <a:t>8 </a:t>
            </a:r>
            <a:r>
              <a:rPr lang="da-DK" sz="2000" dirty="0"/>
              <a:t>henvendelser</a:t>
            </a:r>
            <a:r>
              <a:rPr lang="da-DK" sz="2000" dirty="0" smtClean="0"/>
              <a:t>.</a:t>
            </a:r>
          </a:p>
          <a:p>
            <a:pPr marL="0" indent="0">
              <a:buNone/>
            </a:pPr>
            <a:endParaRPr lang="da-DK" sz="2000" dirty="0"/>
          </a:p>
          <a:p>
            <a:r>
              <a:rPr lang="da-DK" dirty="0" smtClean="0"/>
              <a:t>Oprensning 9 stk. 	Opmåling?</a:t>
            </a:r>
            <a:endParaRPr lang="da-DK" dirty="0"/>
          </a:p>
          <a:p>
            <a:r>
              <a:rPr lang="da-DK" dirty="0"/>
              <a:t>Grødeskæring </a:t>
            </a:r>
            <a:r>
              <a:rPr lang="da-DK" dirty="0" smtClean="0"/>
              <a:t>1 </a:t>
            </a:r>
            <a:r>
              <a:rPr lang="da-DK" dirty="0"/>
              <a:t>stk. 				</a:t>
            </a:r>
          </a:p>
          <a:p>
            <a:r>
              <a:rPr lang="da-DK" dirty="0" smtClean="0"/>
              <a:t>Vandløb der flytter sig 2 </a:t>
            </a:r>
            <a:r>
              <a:rPr lang="da-DK" dirty="0"/>
              <a:t>stk. </a:t>
            </a:r>
            <a:r>
              <a:rPr lang="da-DK" dirty="0" smtClean="0"/>
              <a:t> </a:t>
            </a:r>
          </a:p>
          <a:p>
            <a:r>
              <a:rPr lang="da-DK" dirty="0"/>
              <a:t>Grenskæring </a:t>
            </a:r>
            <a:r>
              <a:rPr lang="da-DK" dirty="0" smtClean="0"/>
              <a:t>2 </a:t>
            </a:r>
            <a:r>
              <a:rPr lang="da-DK" dirty="0"/>
              <a:t>stk</a:t>
            </a:r>
            <a:r>
              <a:rPr lang="da-DK" dirty="0" smtClean="0"/>
              <a:t>.</a:t>
            </a:r>
          </a:p>
          <a:p>
            <a:r>
              <a:rPr lang="da-DK" dirty="0" smtClean="0"/>
              <a:t>Ud skridende kanter 3 stk.</a:t>
            </a:r>
          </a:p>
          <a:p>
            <a:r>
              <a:rPr lang="da-DK" dirty="0" smtClean="0"/>
              <a:t>Regulativ 1 stk. </a:t>
            </a:r>
          </a:p>
          <a:p>
            <a:r>
              <a:rPr lang="da-DK" dirty="0" smtClean="0"/>
              <a:t>Kræver nærmere afklaring 2 stk.</a:t>
            </a:r>
            <a:endParaRPr lang="da-DK" dirty="0"/>
          </a:p>
          <a:p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628645" y="2005315"/>
            <a:ext cx="5507233" cy="672466"/>
          </a:xfrm>
        </p:spPr>
        <p:txBody>
          <a:bodyPr/>
          <a:lstStyle/>
          <a:p>
            <a:r>
              <a:rPr lang="da-DK" dirty="0" smtClean="0"/>
              <a:t>Vandløbsrapporter  </a:t>
            </a:r>
            <a:r>
              <a:rPr lang="da-DK" sz="2000" dirty="0" smtClean="0"/>
              <a:t>2018</a:t>
            </a:r>
            <a:endParaRPr lang="da-DK" sz="20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162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755" y="1041430"/>
            <a:ext cx="5151505" cy="537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2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32" y="1418408"/>
            <a:ext cx="8887626" cy="394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8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/>
          <p:nvPr/>
        </p:nvPicPr>
        <p:blipFill>
          <a:blip r:embed="rId2"/>
          <a:stretch>
            <a:fillRect/>
          </a:stretch>
        </p:blipFill>
        <p:spPr>
          <a:xfrm>
            <a:off x="728572" y="1042587"/>
            <a:ext cx="7629215" cy="548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1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41" y="901229"/>
            <a:ext cx="7905987" cy="58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5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148" y="871671"/>
            <a:ext cx="3352773" cy="585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2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66572" y="2367185"/>
            <a:ext cx="80330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dirty="0"/>
              <a:t>Opmålte meter vandløb 28268</a:t>
            </a:r>
          </a:p>
          <a:p>
            <a:endParaRPr lang="da-DK" sz="3200" dirty="0" smtClean="0"/>
          </a:p>
          <a:p>
            <a:endParaRPr lang="da-DK" sz="1600" dirty="0"/>
          </a:p>
          <a:p>
            <a:r>
              <a:rPr lang="da-DK" sz="3200" dirty="0"/>
              <a:t>Strækninger der skulle oprenses 7643</a:t>
            </a:r>
          </a:p>
          <a:p>
            <a:endParaRPr lang="da-DK" sz="3200" dirty="0" smtClean="0"/>
          </a:p>
          <a:p>
            <a:endParaRPr lang="da-DK" sz="1600" dirty="0"/>
          </a:p>
          <a:p>
            <a:r>
              <a:rPr lang="da-DK" sz="3200" dirty="0"/>
              <a:t>27% af kontrollerede strækninger </a:t>
            </a:r>
          </a:p>
        </p:txBody>
      </p:sp>
    </p:spTree>
    <p:extLst>
      <p:ext uri="{BB962C8B-B14F-4D97-AF65-F5344CB8AC3E}">
        <p14:creationId xmlns:p14="http://schemas.microsoft.com/office/powerpoint/2010/main" val="320257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70019" y="1204957"/>
            <a:ext cx="803304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4800" dirty="0" smtClean="0"/>
              <a:t>Elektronik i hverdagen  </a:t>
            </a:r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sz="3200" dirty="0" smtClean="0"/>
              <a:t>Smartphones/</a:t>
            </a:r>
            <a:r>
              <a:rPr lang="da-DK" sz="3200" dirty="0" err="1" smtClean="0"/>
              <a:t>Ipads</a:t>
            </a:r>
            <a:endParaRPr lang="da-DK" sz="3200" dirty="0" smtClean="0"/>
          </a:p>
          <a:p>
            <a:r>
              <a:rPr lang="da-DK" sz="3200" dirty="0"/>
              <a:t> </a:t>
            </a:r>
            <a:endParaRPr lang="da-DK" sz="3200" dirty="0" smtClean="0"/>
          </a:p>
          <a:p>
            <a:r>
              <a:rPr lang="da-DK" sz="3200" dirty="0" smtClean="0"/>
              <a:t>Billeder fra vandløbene på kort</a:t>
            </a:r>
          </a:p>
          <a:p>
            <a:endParaRPr lang="da-DK" sz="3200" dirty="0"/>
          </a:p>
          <a:p>
            <a:r>
              <a:rPr lang="da-DK" sz="3200" dirty="0" smtClean="0"/>
              <a:t>Information til administrationen</a:t>
            </a:r>
          </a:p>
          <a:p>
            <a:endParaRPr lang="da-DK" sz="3200" dirty="0"/>
          </a:p>
          <a:p>
            <a:r>
              <a:rPr lang="da-DK" sz="3200" smtClean="0"/>
              <a:t>Dokumentation  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212519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ver #5 - eget billede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7AE5B07D-A05F-4F85-BC41-1067941F9FA5}" vid="{59C3143B-CE07-46CB-AA72-8A131DB1BD22}"/>
    </a:ext>
  </a:extLst>
</a:theme>
</file>

<file path=ppt/theme/theme10.xml><?xml version="1.0" encoding="utf-8"?>
<a:theme xmlns:a="http://schemas.openxmlformats.org/drawingml/2006/main" name="Cover #1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rmAutofit fontScale="97500"/>
      </a:bodyPr>
      <a:lstStyle>
        <a:defPPr>
          <a:defRPr dirty="0" err="1" smtClean="0">
            <a:solidFill>
              <a:srgbClr val="FFFFFF"/>
            </a:solidFill>
            <a:latin typeface="Verdana"/>
            <a:cs typeface="Verdan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1" id="{7AE5B07D-A05F-4F85-BC41-1067941F9FA5}" vid="{908B36AC-7E76-44A6-880B-6593A5E9DA00}"/>
    </a:ext>
  </a:extLst>
</a:theme>
</file>

<file path=ppt/theme/theme1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eading, Subheading + bullets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7AE5B07D-A05F-4F85-BC41-1067941F9FA5}" vid="{4C4BAC87-C07C-4E1B-A403-19FA8B2C96BF}"/>
    </a:ext>
  </a:extLst>
</a:theme>
</file>

<file path=ppt/theme/theme3.xml><?xml version="1.0" encoding="utf-8"?>
<a:theme xmlns:a="http://schemas.openxmlformats.org/drawingml/2006/main" name="Heading + bullets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7AE5B07D-A05F-4F85-BC41-1067941F9FA5}" vid="{E6773B34-E4D1-4EC4-AE2D-E8A4676FC49C}"/>
    </a:ext>
  </a:extLst>
</a:theme>
</file>

<file path=ppt/theme/theme4.xml><?xml version="1.0" encoding="utf-8"?>
<a:theme xmlns:a="http://schemas.openxmlformats.org/drawingml/2006/main" name="Heading + bullets + picture">
  <a:themeElements>
    <a:clrScheme name="Varde-Blu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06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7AE5B07D-A05F-4F85-BC41-1067941F9FA5}" vid="{56907E08-A471-4A75-902A-53F6CDDEDE72}"/>
    </a:ext>
  </a:extLst>
</a:theme>
</file>

<file path=ppt/theme/theme5.xml><?xml version="1.0" encoding="utf-8"?>
<a:theme xmlns:a="http://schemas.openxmlformats.org/drawingml/2006/main" name="Blue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7AE5B07D-A05F-4F85-BC41-1067941F9FA5}" vid="{79FCF2CF-B5B1-415D-9CA2-87F70EB19516}"/>
    </a:ext>
  </a:extLst>
</a:theme>
</file>

<file path=ppt/theme/theme6.xml><?xml version="1.0" encoding="utf-8"?>
<a:theme xmlns:a="http://schemas.openxmlformats.org/drawingml/2006/main" name="Full screen image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7AE5B07D-A05F-4F85-BC41-1067941F9FA5}" vid="{0A78485D-B48D-404D-AB84-1CA7996C209D}"/>
    </a:ext>
  </a:extLst>
</a:theme>
</file>

<file path=ppt/theme/theme7.xml><?xml version="1.0" encoding="utf-8"?>
<a:theme xmlns:a="http://schemas.openxmlformats.org/drawingml/2006/main" name="Cover #3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7AE5B07D-A05F-4F85-BC41-1067941F9FA5}" vid="{36D7B46D-BDCE-4ECC-A1DC-27BB4889FBEA}"/>
    </a:ext>
  </a:extLst>
</a:theme>
</file>

<file path=ppt/theme/theme8.xml><?xml version="1.0" encoding="utf-8"?>
<a:theme xmlns:a="http://schemas.openxmlformats.org/drawingml/2006/main" name="Cover #4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7AE5B07D-A05F-4F85-BC41-1067941F9FA5}" vid="{BB43C96D-9076-4665-A558-B6E1882D0448}"/>
    </a:ext>
  </a:extLst>
</a:theme>
</file>

<file path=ppt/theme/theme9.xml><?xml version="1.0" encoding="utf-8"?>
<a:theme xmlns:a="http://schemas.openxmlformats.org/drawingml/2006/main" name="Cover #2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7AE5B07D-A05F-4F85-BC41-1067941F9FA5}" vid="{52A2E30D-59D2-4595-B432-A7C0B77515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43</Words>
  <Application>Microsoft Office PowerPoint</Application>
  <PresentationFormat>Skærmshow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10</vt:i4>
      </vt:variant>
      <vt:variant>
        <vt:lpstr>Slidetitler</vt:lpstr>
      </vt:variant>
      <vt:variant>
        <vt:i4>9</vt:i4>
      </vt:variant>
    </vt:vector>
  </HeadingPairs>
  <TitlesOfParts>
    <vt:vector size="22" baseType="lpstr">
      <vt:lpstr>Arial</vt:lpstr>
      <vt:lpstr>Calibri</vt:lpstr>
      <vt:lpstr>Verdana</vt:lpstr>
      <vt:lpstr>1_Cover #5 - eget billede</vt:lpstr>
      <vt:lpstr>Heading, Subheading + bullets</vt:lpstr>
      <vt:lpstr>Heading + bullets</vt:lpstr>
      <vt:lpstr>Heading + bullets + picture</vt:lpstr>
      <vt:lpstr>Blue</vt:lpstr>
      <vt:lpstr>Full screen image</vt:lpstr>
      <vt:lpstr>Cover #3</vt:lpstr>
      <vt:lpstr>Cover #4</vt:lpstr>
      <vt:lpstr>Cover #2</vt:lpstr>
      <vt:lpstr>Cover #1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Varde 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Lene Clausen</dc:creator>
  <cp:lastModifiedBy>Henrik Bak Rasmussen</cp:lastModifiedBy>
  <cp:revision>25</cp:revision>
  <dcterms:created xsi:type="dcterms:W3CDTF">2016-09-12T06:20:52Z</dcterms:created>
  <dcterms:modified xsi:type="dcterms:W3CDTF">2018-11-20T12:44:54Z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ceInstanceGUID">
    <vt:lpwstr>{3A26DD3A-2231-4C07-B39C-100E322A0021}</vt:lpwstr>
  </property>
</Properties>
</file>