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52" r:id="rId2"/>
    <p:sldMasterId id="2147483653" r:id="rId3"/>
    <p:sldMasterId id="2147483654" r:id="rId4"/>
    <p:sldMasterId id="2147483655" r:id="rId5"/>
    <p:sldMasterId id="2147483656" r:id="rId6"/>
    <p:sldMasterId id="2147483650" r:id="rId7"/>
    <p:sldMasterId id="2147483651" r:id="rId8"/>
    <p:sldMasterId id="2147483649" r:id="rId9"/>
    <p:sldMasterId id="2147483648" r:id="rId10"/>
  </p:sldMasterIdLst>
  <p:handoutMasterIdLst>
    <p:handoutMasterId r:id="rId19"/>
  </p:handoutMasterIdLst>
  <p:sldIdLst>
    <p:sldId id="256" r:id="rId11"/>
    <p:sldId id="260" r:id="rId12"/>
    <p:sldId id="261" r:id="rId13"/>
    <p:sldId id="265" r:id="rId14"/>
    <p:sldId id="262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3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9" d="100"/>
          <a:sy n="129" d="100"/>
        </p:scale>
        <p:origin x="4000" y="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DE067-0F53-423A-9D70-5E73F1A2EAC7}" type="datetimeFigureOut">
              <a:rPr lang="da-DK" smtClean="0"/>
              <a:t>29-11-2017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E088D-4328-4194-81BE-4B62CAF172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64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  <p:pic>
        <p:nvPicPr>
          <p:cNvPr id="4" name="Billede 3" descr="18954340388_3ce63421e3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sp>
        <p:nvSpPr>
          <p:cNvPr id="5" name="Pladsholder til billede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4763"/>
            <a:ext cx="9144000" cy="456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SKIFT 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291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8" y="4468053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FFFFFF"/>
                </a:solidFill>
                <a:latin typeface="+mn-lt"/>
                <a:cs typeface="Verdana"/>
              </a:rPr>
              <a:t>LOREM IPSUM</a:t>
            </a: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5127305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797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49" y="2912585"/>
            <a:ext cx="5097473" cy="1463208"/>
          </a:xfrm>
          <a:prstGeom prst="rect">
            <a:avLst/>
          </a:prstGeom>
        </p:spPr>
        <p:txBody>
          <a:bodyPr anchor="b" anchorCtr="0"/>
          <a:lstStyle>
            <a:lvl1pPr>
              <a:defRPr sz="1500" b="0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/>
              <a:t>Parem</a:t>
            </a:r>
            <a:endParaRPr lang="da-DK" dirty="0"/>
          </a:p>
        </p:txBody>
      </p:sp>
      <p:sp>
        <p:nvSpPr>
          <p:cNvPr id="18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8" y="4468053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FFFFFF"/>
                </a:solidFill>
                <a:latin typeface="+mn-lt"/>
                <a:cs typeface="Verdana"/>
              </a:rPr>
              <a:t>LOREM IPSUM</a:t>
            </a:r>
          </a:p>
        </p:txBody>
      </p:sp>
      <p:sp>
        <p:nvSpPr>
          <p:cNvPr id="20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5127305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05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3216151"/>
            <a:ext cx="5097473" cy="1463208"/>
          </a:xfrm>
          <a:prstGeom prst="rect">
            <a:avLst/>
          </a:prstGeom>
        </p:spPr>
        <p:txBody>
          <a:bodyPr anchor="b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algn="l"/>
            <a:r>
              <a:rPr lang="da-DK" sz="1500" dirty="0" err="1">
                <a:solidFill>
                  <a:srgbClr val="053253"/>
                </a:solidFill>
                <a:latin typeface="Verdana"/>
                <a:cs typeface="Verdana"/>
              </a:rPr>
              <a:t>Condesiodens</a:t>
            </a:r>
            <a:endParaRPr lang="da-DK" sz="15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702641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Paremus</a:t>
            </a:r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6" y="2361893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Loremus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1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5097473" cy="3240178"/>
          </a:xfrm>
          <a:prstGeom prst="rect">
            <a:avLst/>
          </a:prstGeom>
        </p:spPr>
        <p:txBody>
          <a:bodyPr anchor="t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rgbClr val="053253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Punktopstilling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Underpunkt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Endnu et underpunkt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 err="1">
                <a:solidFill>
                  <a:srgbClr val="053253"/>
                </a:solidFill>
                <a:latin typeface="Verdana"/>
                <a:cs typeface="Verdana"/>
              </a:rPr>
              <a:t>Bullets</a:t>
            </a: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Flere emner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1855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F1EDF14-3760-4797-A25A-3A9B73FF681E}" type="datetimeFigureOut">
              <a:rPr lang="da-DK" smtClean="0"/>
              <a:t>29-11-2017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1020E1-76F7-4A78-83DB-AE99C8DD592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730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3006743" cy="3240178"/>
          </a:xfrm>
          <a:prstGeom prst="rect">
            <a:avLst/>
          </a:prstGeom>
        </p:spPr>
        <p:txBody>
          <a:bodyPr anchor="t" anchorCtr="0"/>
          <a:lstStyle>
            <a:lvl1pPr marL="171450" marR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Man kan fremad se, at de har været udsat til at læse, at der dannes par i ligheder: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Volodomina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Blomterialiso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Parterium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Moderato 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169840"/>
            <a:ext cx="3006741" cy="10217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2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billede 6"/>
          <p:cNvSpPr>
            <a:spLocks noGrp="1"/>
          </p:cNvSpPr>
          <p:nvPr>
            <p:ph type="pic" sz="quarter" idx="13" hasCustomPrompt="1"/>
          </p:nvPr>
        </p:nvSpPr>
        <p:spPr>
          <a:xfrm>
            <a:off x="4297363" y="1169988"/>
            <a:ext cx="4291012" cy="4252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872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chemeClr val="bg1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7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1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  <p:sp>
        <p:nvSpPr>
          <p:cNvPr id="9" name="Pladsholder til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4905102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2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0671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billede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310274" y="4890375"/>
            <a:ext cx="866970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t" anchorCtr="0"/>
          <a:lstStyle>
            <a:lvl1pPr marL="0" indent="0">
              <a:buNone/>
              <a:defRPr sz="8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kumimoji="0" lang="da-DK" sz="80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”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1180249" y="4890375"/>
            <a:ext cx="7552826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9742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798066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814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33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2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Rektangel 15"/>
          <p:cNvSpPr/>
          <p:nvPr userDrawn="1"/>
        </p:nvSpPr>
        <p:spPr>
          <a:xfrm>
            <a:off x="5907306" y="3634761"/>
            <a:ext cx="3236694" cy="3223238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7" name="Billede 16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9" name="Billede 18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" t="-1" b="42703"/>
          <a:stretch/>
        </p:blipFill>
        <p:spPr>
          <a:xfrm>
            <a:off x="0" y="5262"/>
            <a:ext cx="9144000" cy="3629499"/>
          </a:xfrm>
          <a:prstGeom prst="rect">
            <a:avLst/>
          </a:prstGeom>
        </p:spPr>
      </p:pic>
      <p:pic>
        <p:nvPicPr>
          <p:cNvPr id="2" name="Billed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062" y="4085089"/>
            <a:ext cx="2346965" cy="2322581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54" y="268592"/>
            <a:ext cx="1764820" cy="5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4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0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3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8" name="Rektangel 7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0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3253"/>
              </a:solidFill>
            </a:endParaRPr>
          </a:p>
        </p:txBody>
      </p:sp>
      <p:pic>
        <p:nvPicPr>
          <p:cNvPr id="13" name="Billede 12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59147" cy="6858000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forbindelse 7"/>
          <p:cNvCxnSpPr/>
          <p:nvPr userDrawn="1"/>
        </p:nvCxnSpPr>
        <p:spPr>
          <a:xfrm flipH="1">
            <a:off x="225600" y="765079"/>
            <a:ext cx="8723094" cy="0"/>
          </a:xfrm>
          <a:prstGeom prst="line">
            <a:avLst/>
          </a:prstGeom>
          <a:ln w="3175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lede 8" descr="Varde-Kommune-logo-bred-RGB-hvi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23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25" y="4892432"/>
            <a:ext cx="1723413" cy="1705507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54" y="268592"/>
            <a:ext cx="1764820" cy="5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6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Pladsholder til tekst 8"/>
          <p:cNvSpPr txBox="1">
            <a:spLocks/>
          </p:cNvSpPr>
          <p:nvPr userDrawn="1"/>
        </p:nvSpPr>
        <p:spPr>
          <a:xfrm>
            <a:off x="655473" y="3053262"/>
            <a:ext cx="77724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500">
                <a:solidFill>
                  <a:srgbClr val="FFFFFF"/>
                </a:solidFill>
                <a:latin typeface="Verdana"/>
                <a:cs typeface="Verdana"/>
              </a:rPr>
              <a:t>Parem</a:t>
            </a:r>
            <a:endParaRPr lang="da-DK" sz="15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17" name="Rektangel 16"/>
          <p:cNvSpPr/>
          <p:nvPr userDrawn="1"/>
        </p:nvSpPr>
        <p:spPr>
          <a:xfrm>
            <a:off x="5907306" y="3634761"/>
            <a:ext cx="3236694" cy="3223238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8" name="Billede 17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9" name="Billede 18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61"/>
          <a:stretch/>
        </p:blipFill>
        <p:spPr>
          <a:xfrm>
            <a:off x="0" y="5262"/>
            <a:ext cx="9144000" cy="3629499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49" y="4289463"/>
            <a:ext cx="1297407" cy="201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a-DK" sz="2800" dirty="0" smtClean="0"/>
          </a:p>
          <a:p>
            <a:r>
              <a:rPr lang="da-DK" sz="2800" dirty="0" smtClean="0"/>
              <a:t>Dialogforum vandløb 2017</a:t>
            </a:r>
            <a:endParaRPr lang="da-DK" sz="2800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774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2341548"/>
            <a:ext cx="8310256" cy="3956701"/>
          </a:xfrm>
        </p:spPr>
        <p:txBody>
          <a:bodyPr/>
          <a:lstStyle/>
          <a:p>
            <a:pPr marL="0" indent="0">
              <a:buNone/>
            </a:pPr>
            <a:r>
              <a:rPr lang="da-DK" sz="2000" dirty="0"/>
              <a:t>Der er indkommet 20 henvendelser</a:t>
            </a:r>
            <a:r>
              <a:rPr lang="da-DK" sz="2000" dirty="0" smtClean="0"/>
              <a:t>.</a:t>
            </a:r>
          </a:p>
          <a:p>
            <a:pPr marL="0" indent="0">
              <a:buNone/>
            </a:pPr>
            <a:endParaRPr lang="da-DK" sz="2000" dirty="0"/>
          </a:p>
          <a:p>
            <a:r>
              <a:rPr lang="da-DK" dirty="0"/>
              <a:t>Opmåling 8 stk.</a:t>
            </a:r>
          </a:p>
          <a:p>
            <a:r>
              <a:rPr lang="da-DK" dirty="0"/>
              <a:t>Grødeskæring 9 stk. 	3 stk. manglende på tidspunktet for indmeldelsen, er </a:t>
            </a:r>
            <a:r>
              <a:rPr lang="da-DK" dirty="0" smtClean="0"/>
              <a:t>			         udført</a:t>
            </a:r>
            <a:r>
              <a:rPr lang="da-DK" dirty="0"/>
              <a:t>. </a:t>
            </a:r>
          </a:p>
          <a:p>
            <a:r>
              <a:rPr lang="da-DK" dirty="0"/>
              <a:t>			3 stk. om udførelsen. </a:t>
            </a:r>
          </a:p>
          <a:p>
            <a:r>
              <a:rPr lang="da-DK" dirty="0"/>
              <a:t>			2 stk. om ændring af udførelses tidspunkt.</a:t>
            </a:r>
          </a:p>
          <a:p>
            <a:r>
              <a:rPr lang="da-DK" dirty="0"/>
              <a:t>			1 stk. ønske om brug af mindre </a:t>
            </a:r>
            <a:r>
              <a:rPr lang="da-DK" dirty="0" err="1"/>
              <a:t>mejekurv</a:t>
            </a:r>
            <a:r>
              <a:rPr lang="da-DK" dirty="0"/>
              <a:t>.</a:t>
            </a:r>
          </a:p>
          <a:p>
            <a:r>
              <a:rPr lang="da-DK" dirty="0"/>
              <a:t>Oprensning 4 stk.	2 stk. mangler på grund af vejret. </a:t>
            </a:r>
          </a:p>
          <a:p>
            <a:r>
              <a:rPr lang="da-DK" dirty="0"/>
              <a:t>			2 stk. er udført.</a:t>
            </a:r>
          </a:p>
          <a:p>
            <a:r>
              <a:rPr lang="da-DK" dirty="0"/>
              <a:t>Grenskæring 1 stk.</a:t>
            </a:r>
          </a:p>
          <a:p>
            <a:r>
              <a:rPr lang="da-DK" dirty="0"/>
              <a:t>Skalapæl 1 stk. </a:t>
            </a:r>
          </a:p>
          <a:p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7" y="1532349"/>
            <a:ext cx="5097473" cy="1202305"/>
          </a:xfrm>
        </p:spPr>
        <p:txBody>
          <a:bodyPr/>
          <a:lstStyle/>
          <a:p>
            <a:r>
              <a:rPr lang="da-DK" dirty="0"/>
              <a:t>Vandløbsrapporter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162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73832" y="1394413"/>
            <a:ext cx="8222603" cy="4732922"/>
          </a:xfrm>
        </p:spPr>
        <p:txBody>
          <a:bodyPr>
            <a:normAutofit/>
          </a:bodyPr>
          <a:lstStyle/>
          <a:p>
            <a:pPr algn="l"/>
            <a:endParaRPr lang="da-DK" dirty="0" smtClean="0"/>
          </a:p>
          <a:p>
            <a:pPr algn="l"/>
            <a:endParaRPr lang="da-DK" dirty="0" smtClean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  <a:p>
            <a:pPr algn="l"/>
            <a:endParaRPr lang="da-DK" sz="2400" dirty="0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76796"/>
              </p:ext>
            </p:extLst>
          </p:nvPr>
        </p:nvGraphicFramePr>
        <p:xfrm>
          <a:off x="709300" y="1394413"/>
          <a:ext cx="7648486" cy="4996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9990"/>
                <a:gridCol w="3541377"/>
                <a:gridCol w="1627119"/>
              </a:tblGrid>
              <a:tr h="402001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000" u="none" strike="noStrike">
                          <a:effectLst/>
                        </a:rPr>
                        <a:t>Vandløb til opmåling 2017/18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Vandløb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Strækning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Bemærkning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Agersnap 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800 - 3865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Bådsøbæk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2314 - 4024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Elkjær 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 438 -803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Ilbæk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0 - 160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Midtbygrøften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472 - 792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Nørrekjær 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732 - 1104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Plumpvad 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1841-3094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Skallebæk varde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1555 - 2485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Søvig 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0 - 6812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Toftegrøft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hele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Ulvemose 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 4985 - 4500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Kærbæk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St. 4900 - 5900. nedstrøms Kærbæk dambrug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egenkontrol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Hestkær Bæk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St. 0 - 2694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Vandløbslaug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Nebel-Lønnebæk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St 1300 - 2904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Vandløbslaug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Mariebæk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St 400 - 2435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Vandløbslaug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Rørkjær</a:t>
                      </a:r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Bæk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St 0 - 1314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Vandløbslaug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Østerlist</a:t>
                      </a:r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Bæk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St 2843 - 4357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Vandløbslaug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Frøsig-Thorlund Bæk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St 786 - 1457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Vandløbslaug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Engebæk Hoven Å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solidFill>
                            <a:srgbClr val="FF0000"/>
                          </a:solidFill>
                          <a:effectLst/>
                        </a:rPr>
                        <a:t>er opmålt, på denne strækning</a:t>
                      </a:r>
                      <a:endParaRPr lang="da-DK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Vandløbslaug</a:t>
                      </a:r>
                      <a:endParaRPr lang="da-DK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96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a-DK" sz="2800" dirty="0" smtClean="0"/>
          </a:p>
          <a:p>
            <a:r>
              <a:rPr lang="da-DK" sz="2800" dirty="0" smtClean="0"/>
              <a:t>Dialogforum </a:t>
            </a:r>
            <a:r>
              <a:rPr lang="da-DK" sz="2800" dirty="0"/>
              <a:t>vandløb 2017</a:t>
            </a:r>
          </a:p>
          <a:p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7928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2777383"/>
            <a:ext cx="6148170" cy="3082924"/>
          </a:xfrm>
        </p:spPr>
        <p:txBody>
          <a:bodyPr/>
          <a:lstStyle/>
          <a:p>
            <a:r>
              <a:rPr lang="da-DK" dirty="0"/>
              <a:t>Løbende tilsyn med vandløbene.</a:t>
            </a:r>
          </a:p>
          <a:p>
            <a:endParaRPr lang="da-DK" sz="500" dirty="0"/>
          </a:p>
          <a:p>
            <a:r>
              <a:rPr lang="da-DK" dirty="0"/>
              <a:t>Medarbejderne fører logbog, over grødeskæring og oprensning.</a:t>
            </a:r>
          </a:p>
          <a:p>
            <a:endParaRPr lang="da-DK" sz="500" dirty="0"/>
          </a:p>
          <a:p>
            <a:r>
              <a:rPr lang="da-DK" dirty="0"/>
              <a:t>Opstart med ny dokumentation af grødeskæring. Indsendelse af  foto.</a:t>
            </a:r>
          </a:p>
          <a:p>
            <a:endParaRPr lang="da-DK" sz="500" dirty="0"/>
          </a:p>
          <a:p>
            <a:r>
              <a:rPr lang="da-DK" dirty="0"/>
              <a:t>Opmåling af vandløb der mistænkes for ikke at overholde regulativet.</a:t>
            </a:r>
          </a:p>
          <a:p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7" y="1532349"/>
            <a:ext cx="6507091" cy="659252"/>
          </a:xfrm>
        </p:spPr>
        <p:txBody>
          <a:bodyPr/>
          <a:lstStyle/>
          <a:p>
            <a:r>
              <a:rPr lang="da-DK" sz="2800" dirty="0" smtClean="0"/>
              <a:t>Varde Kommunes egenkontrol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117093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1" y="1148070"/>
            <a:ext cx="3965006" cy="5286675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09" y="1148070"/>
            <a:ext cx="3971239" cy="529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0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6228" y="1853933"/>
            <a:ext cx="5279941" cy="3943659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3285" y="1853933"/>
            <a:ext cx="5279941" cy="394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4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2820111"/>
            <a:ext cx="6464364" cy="3136307"/>
          </a:xfrm>
        </p:spPr>
        <p:txBody>
          <a:bodyPr/>
          <a:lstStyle/>
          <a:p>
            <a:pPr marL="0" indent="0">
              <a:buNone/>
            </a:pPr>
            <a:r>
              <a:rPr lang="da-DK" sz="1600" dirty="0"/>
              <a:t>Når vi ved en opmåling konstaterer, at vandløbet ikke længere overholder regulativet, på grund af bundhævning eller indsnævring, skal den oprenses </a:t>
            </a:r>
            <a:r>
              <a:rPr lang="da-DK" sz="1600" dirty="0" smtClean="0"/>
              <a:t>så, </a:t>
            </a:r>
            <a:r>
              <a:rPr lang="da-DK" sz="1600" dirty="0"/>
              <a:t>de igen opfylder kravene i regulativet</a:t>
            </a:r>
            <a:r>
              <a:rPr lang="da-DK" sz="1600" dirty="0" smtClean="0"/>
              <a:t>.</a:t>
            </a:r>
          </a:p>
          <a:p>
            <a:pPr marL="0" indent="0">
              <a:buNone/>
            </a:pPr>
            <a:endParaRPr lang="da-DK" sz="1600" dirty="0"/>
          </a:p>
          <a:p>
            <a:pPr marL="0" indent="0">
              <a:buNone/>
            </a:pPr>
            <a:r>
              <a:rPr lang="da-DK" sz="1600" dirty="0"/>
              <a:t>Hvis vandløbet ikke jævnligt oprenses med maskine, kræver det en §3 dispensation. </a:t>
            </a:r>
          </a:p>
          <a:p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a-DK" sz="2800" dirty="0" smtClean="0"/>
              <a:t>Oprensning af vandløb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99747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ver #5 - eget billed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59C3143B-CE07-46CB-AA72-8A131DB1BD22}"/>
    </a:ext>
  </a:extLst>
</a:theme>
</file>

<file path=ppt/theme/theme10.xml><?xml version="1.0" encoding="utf-8"?>
<a:theme xmlns:a="http://schemas.openxmlformats.org/drawingml/2006/main" name="Cover #1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 fontScale="97500"/>
      </a:bodyPr>
      <a:lstStyle>
        <a:defPPr>
          <a:defRPr dirty="0" err="1" smtClean="0">
            <a:solidFill>
              <a:srgbClr val="FFFFFF"/>
            </a:solidFill>
            <a:latin typeface="Verdana"/>
            <a:cs typeface="Verdan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æsentation1" id="{7AE5B07D-A05F-4F85-BC41-1067941F9FA5}" vid="{908B36AC-7E76-44A6-880B-6593A5E9DA00}"/>
    </a:ext>
  </a:extLst>
</a:theme>
</file>

<file path=ppt/theme/theme1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ading, Sub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4C4BAC87-C07C-4E1B-A403-19FA8B2C96BF}"/>
    </a:ext>
  </a:extLst>
</a:theme>
</file>

<file path=ppt/theme/theme3.xml><?xml version="1.0" encoding="utf-8"?>
<a:theme xmlns:a="http://schemas.openxmlformats.org/drawingml/2006/main" name="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E6773B34-E4D1-4EC4-AE2D-E8A4676FC49C}"/>
    </a:ext>
  </a:extLst>
</a:theme>
</file>

<file path=ppt/theme/theme4.xml><?xml version="1.0" encoding="utf-8"?>
<a:theme xmlns:a="http://schemas.openxmlformats.org/drawingml/2006/main" name="Heading + bullets + picture">
  <a:themeElements>
    <a:clrScheme name="Varde-Blu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56907E08-A471-4A75-902A-53F6CDDEDE72}"/>
    </a:ext>
  </a:extLst>
</a:theme>
</file>

<file path=ppt/theme/theme5.xml><?xml version="1.0" encoding="utf-8"?>
<a:theme xmlns:a="http://schemas.openxmlformats.org/drawingml/2006/main" name="Blu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79FCF2CF-B5B1-415D-9CA2-87F70EB19516}"/>
    </a:ext>
  </a:extLst>
</a:theme>
</file>

<file path=ppt/theme/theme6.xml><?xml version="1.0" encoding="utf-8"?>
<a:theme xmlns:a="http://schemas.openxmlformats.org/drawingml/2006/main" name="Full screen imag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0A78485D-B48D-404D-AB84-1CA7996C209D}"/>
    </a:ext>
  </a:extLst>
</a:theme>
</file>

<file path=ppt/theme/theme7.xml><?xml version="1.0" encoding="utf-8"?>
<a:theme xmlns:a="http://schemas.openxmlformats.org/drawingml/2006/main" name="Cover #3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36D7B46D-BDCE-4ECC-A1DC-27BB4889FBEA}"/>
    </a:ext>
  </a:extLst>
</a:theme>
</file>

<file path=ppt/theme/theme8.xml><?xml version="1.0" encoding="utf-8"?>
<a:theme xmlns:a="http://schemas.openxmlformats.org/drawingml/2006/main" name="Cover #4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BB43C96D-9076-4665-A558-B6E1882D0448}"/>
    </a:ext>
  </a:extLst>
</a:theme>
</file>

<file path=ppt/theme/theme9.xml><?xml version="1.0" encoding="utf-8"?>
<a:theme xmlns:a="http://schemas.openxmlformats.org/drawingml/2006/main" name="Cover #2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52A2E30D-59D2-4595-B432-A7C0B77515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248</Words>
  <Application>Microsoft Office PowerPoint</Application>
  <PresentationFormat>Skærmshow (4:3)</PresentationFormat>
  <Paragraphs>106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10</vt:i4>
      </vt:variant>
      <vt:variant>
        <vt:lpstr>Slidetitler</vt:lpstr>
      </vt:variant>
      <vt:variant>
        <vt:i4>8</vt:i4>
      </vt:variant>
    </vt:vector>
  </HeadingPairs>
  <TitlesOfParts>
    <vt:vector size="21" baseType="lpstr">
      <vt:lpstr>Arial</vt:lpstr>
      <vt:lpstr>Calibri</vt:lpstr>
      <vt:lpstr>Verdana</vt:lpstr>
      <vt:lpstr>1_Cover #5 - eget billede</vt:lpstr>
      <vt:lpstr>Heading, Subheading + bullets</vt:lpstr>
      <vt:lpstr>Heading + bullets</vt:lpstr>
      <vt:lpstr>Heading + bullets + picture</vt:lpstr>
      <vt:lpstr>Blue</vt:lpstr>
      <vt:lpstr>Full screen image</vt:lpstr>
      <vt:lpstr>Cover #3</vt:lpstr>
      <vt:lpstr>Cover #4</vt:lpstr>
      <vt:lpstr>Cover #2</vt:lpstr>
      <vt:lpstr>Cover #1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Varde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Lene Clausen</dc:creator>
  <cp:lastModifiedBy>Henrik Bak Rasmussen</cp:lastModifiedBy>
  <cp:revision>17</cp:revision>
  <dcterms:created xsi:type="dcterms:W3CDTF">2016-09-12T06:20:52Z</dcterms:created>
  <dcterms:modified xsi:type="dcterms:W3CDTF">2017-11-29T11:06:19Z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ceInstanceGUID">
    <vt:lpwstr>{3A26DD3A-2231-4C07-B39C-100E322A0021}</vt:lpwstr>
  </property>
</Properties>
</file>