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slideLayouts/slideLayout7.xml" ContentType="application/vnd.openxmlformats-officedocument.presentationml.slideLayout+xml"/>
  <Override PartName="/ppt/theme/theme5.xml" ContentType="application/vnd.openxmlformats-officedocument.theme+xml"/>
  <Override PartName="/ppt/slideLayouts/slideLayout8.xml" ContentType="application/vnd.openxmlformats-officedocument.presentationml.slideLayout+xml"/>
  <Override PartName="/ppt/theme/theme6.xml" ContentType="application/vnd.openxmlformats-officedocument.theme+xml"/>
  <Override PartName="/ppt/slideLayouts/slideLayout9.xml" ContentType="application/vnd.openxmlformats-officedocument.presentationml.slideLayout+xml"/>
  <Override PartName="/ppt/theme/theme7.xml" ContentType="application/vnd.openxmlformats-officedocument.theme+xml"/>
  <Override PartName="/ppt/slideLayouts/slideLayout10.xml" ContentType="application/vnd.openxmlformats-officedocument.presentationml.slideLayout+xml"/>
  <Override PartName="/ppt/theme/theme8.xml" ContentType="application/vnd.openxmlformats-officedocument.theme+xml"/>
  <Override PartName="/ppt/slideLayouts/slideLayout11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  <p:sldMasterId id="2147483652" r:id="rId2"/>
    <p:sldMasterId id="2147483653" r:id="rId3"/>
    <p:sldMasterId id="2147483654" r:id="rId4"/>
    <p:sldMasterId id="2147483655" r:id="rId5"/>
    <p:sldMasterId id="2147483656" r:id="rId6"/>
    <p:sldMasterId id="2147483650" r:id="rId7"/>
    <p:sldMasterId id="2147483651" r:id="rId8"/>
    <p:sldMasterId id="2147483649" r:id="rId9"/>
  </p:sldMasterIdLst>
  <p:notesMasterIdLst>
    <p:notesMasterId r:id="rId14"/>
  </p:notesMasterIdLst>
  <p:handoutMasterIdLst>
    <p:handoutMasterId r:id="rId15"/>
  </p:handoutMasterIdLst>
  <p:sldIdLst>
    <p:sldId id="256" r:id="rId10"/>
    <p:sldId id="285" r:id="rId11"/>
    <p:sldId id="287" r:id="rId12"/>
    <p:sldId id="272" r:id="rId13"/>
  </p:sldIdLst>
  <p:sldSz cx="9144000" cy="6858000" type="screen4x3"/>
  <p:notesSz cx="6797675" cy="9926638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irgit Friis Lund" initials="BFL" lastIdx="1" clrIdx="0">
    <p:extLst>
      <p:ext uri="{19B8F6BF-5375-455C-9EA6-DF929625EA0E}">
        <p15:presenceInfo xmlns:p15="http://schemas.microsoft.com/office/powerpoint/2012/main" userId="S-1-5-21-717978201-421818326-3787035249-681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32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Lyst layout 1 - Markering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31" autoAdjust="0"/>
    <p:restoredTop sz="80691" autoAdjust="0"/>
  </p:normalViewPr>
  <p:slideViewPr>
    <p:cSldViewPr snapToGrid="0">
      <p:cViewPr varScale="1">
        <p:scale>
          <a:sx n="94" d="100"/>
          <a:sy n="94" d="100"/>
        </p:scale>
        <p:origin x="207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16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5" Type="http://schemas.openxmlformats.org/officeDocument/2006/relationships/slideMaster" Target="slideMasters/slideMaster5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1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FDE067-0F53-423A-9D70-5E73F1A2EAC7}" type="datetimeFigureOut">
              <a:rPr lang="da-DK" smtClean="0"/>
              <a:t>04-12-2017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2E088D-4328-4194-81BE-4B62CAF1729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66493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D7F00C-19A8-4914-BFDF-0823979F1110}" type="datetimeFigureOut">
              <a:rPr lang="da-DK" smtClean="0"/>
              <a:t>04-12-2017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F9BB04-7472-4DEB-BC01-E61B3E86CD7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92253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F9BB04-7472-4DEB-BC01-E61B3E86CD7C}" type="slidenum">
              <a:rPr lang="da-DK" smtClean="0"/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505273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definere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/>
          <p:cNvSpPr>
            <a:spLocks noGrp="1"/>
          </p:cNvSpPr>
          <p:nvPr>
            <p:ph type="body" sz="quarter" idx="12" hasCustomPrompt="1"/>
          </p:nvPr>
        </p:nvSpPr>
        <p:spPr>
          <a:xfrm>
            <a:off x="628648" y="4775611"/>
            <a:ext cx="5809172" cy="1725144"/>
          </a:xfrm>
          <a:prstGeom prst="rect">
            <a:avLst/>
          </a:prstGeom>
        </p:spPr>
        <p:txBody>
          <a:bodyPr anchor="t" anchorCtr="0"/>
          <a:lstStyle>
            <a:lvl1pPr marL="0" indent="0">
              <a:buNone/>
              <a:defRPr sz="3600" b="1" i="0" baseline="0">
                <a:solidFill>
                  <a:schemeClr val="bg1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b="0" dirty="0" err="1">
                <a:solidFill>
                  <a:srgbClr val="FFFFFF"/>
                </a:solidFill>
                <a:latin typeface="+mn-lt"/>
                <a:cs typeface="Verdana"/>
              </a:rPr>
              <a:t>adeuma</a:t>
            </a:r>
            <a:r>
              <a:rPr lang="da-DK" b="0" dirty="0">
                <a:solidFill>
                  <a:srgbClr val="FFFFFF"/>
                </a:solidFill>
                <a:latin typeface="+mn-lt"/>
                <a:cs typeface="Verdana"/>
              </a:rPr>
              <a:t> solos</a:t>
            </a:r>
            <a:endParaRPr lang="da-DK" dirty="0"/>
          </a:p>
        </p:txBody>
      </p:sp>
      <p:pic>
        <p:nvPicPr>
          <p:cNvPr id="4" name="Billede 3" descr="18954340388_3ce63421e3_o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5117"/>
          <a:stretch/>
        </p:blipFill>
        <p:spPr>
          <a:xfrm>
            <a:off x="0" y="5262"/>
            <a:ext cx="9144000" cy="4564883"/>
          </a:xfrm>
          <a:prstGeom prst="rect">
            <a:avLst/>
          </a:prstGeom>
        </p:spPr>
      </p:pic>
      <p:sp>
        <p:nvSpPr>
          <p:cNvPr id="5" name="Pladsholder til billede 4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4763"/>
            <a:ext cx="9144000" cy="4565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SKIFT BILLEDE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72919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definere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/>
          <p:cNvSpPr>
            <a:spLocks noGrp="1"/>
          </p:cNvSpPr>
          <p:nvPr>
            <p:ph type="body" sz="quarter" idx="12" hasCustomPrompt="1"/>
          </p:nvPr>
        </p:nvSpPr>
        <p:spPr>
          <a:xfrm>
            <a:off x="628648" y="4775611"/>
            <a:ext cx="5809172" cy="1725144"/>
          </a:xfrm>
          <a:prstGeom prst="rect">
            <a:avLst/>
          </a:prstGeom>
        </p:spPr>
        <p:txBody>
          <a:bodyPr anchor="t" anchorCtr="0"/>
          <a:lstStyle>
            <a:lvl1pPr marL="0" indent="0">
              <a:buNone/>
              <a:defRPr sz="3600" b="1" i="0" baseline="0">
                <a:solidFill>
                  <a:schemeClr val="bg1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b="0" dirty="0" err="1">
                <a:solidFill>
                  <a:srgbClr val="FFFFFF"/>
                </a:solidFill>
                <a:latin typeface="+mn-lt"/>
                <a:cs typeface="Verdana"/>
              </a:rPr>
              <a:t>adeuma</a:t>
            </a:r>
            <a:r>
              <a:rPr lang="da-DK" b="0" dirty="0">
                <a:solidFill>
                  <a:srgbClr val="FFFFFF"/>
                </a:solidFill>
                <a:latin typeface="+mn-lt"/>
                <a:cs typeface="Verdana"/>
              </a:rPr>
              <a:t> solos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7338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definere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/>
          <p:cNvSpPr>
            <a:spLocks noGrp="1"/>
          </p:cNvSpPr>
          <p:nvPr>
            <p:ph type="body" sz="quarter" idx="11" hasCustomPrompt="1"/>
          </p:nvPr>
        </p:nvSpPr>
        <p:spPr>
          <a:xfrm>
            <a:off x="628648" y="4468053"/>
            <a:ext cx="5097473" cy="659252"/>
          </a:xfrm>
          <a:prstGeom prst="rect">
            <a:avLst/>
          </a:prstGeom>
        </p:spPr>
        <p:txBody>
          <a:bodyPr anchor="b" anchorCtr="0"/>
          <a:lstStyle>
            <a:lvl1pPr marL="0" indent="0">
              <a:buNone/>
              <a:defRPr sz="3600" b="1" i="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>
                <a:solidFill>
                  <a:srgbClr val="FFFFFF"/>
                </a:solidFill>
                <a:latin typeface="+mn-lt"/>
                <a:cs typeface="Verdana"/>
              </a:rPr>
              <a:t>LOREM IPSUM</a:t>
            </a:r>
          </a:p>
        </p:txBody>
      </p:sp>
      <p:sp>
        <p:nvSpPr>
          <p:cNvPr id="4" name="Pladsholder til tekst 6"/>
          <p:cNvSpPr>
            <a:spLocks noGrp="1"/>
          </p:cNvSpPr>
          <p:nvPr>
            <p:ph type="body" sz="quarter" idx="12" hasCustomPrompt="1"/>
          </p:nvPr>
        </p:nvSpPr>
        <p:spPr>
          <a:xfrm>
            <a:off x="628648" y="5127305"/>
            <a:ext cx="5097473" cy="622087"/>
          </a:xfrm>
          <a:prstGeom prst="rect">
            <a:avLst/>
          </a:prstGeom>
        </p:spPr>
        <p:txBody>
          <a:bodyPr anchor="b" anchorCtr="0"/>
          <a:lstStyle>
            <a:lvl1pPr marL="0" indent="0">
              <a:buNone/>
              <a:defRPr sz="3600" b="0" i="0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b="0" dirty="0" err="1">
                <a:solidFill>
                  <a:srgbClr val="FFFFFF"/>
                </a:solidFill>
                <a:latin typeface="+mn-lt"/>
                <a:cs typeface="Verdana"/>
              </a:rPr>
              <a:t>adeuma</a:t>
            </a:r>
            <a:r>
              <a:rPr lang="da-DK" b="0" dirty="0">
                <a:solidFill>
                  <a:srgbClr val="FFFFFF"/>
                </a:solidFill>
                <a:latin typeface="+mn-lt"/>
                <a:cs typeface="Verdana"/>
              </a:rPr>
              <a:t> solos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97979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definere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idefod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>
              <a:lnSpc>
                <a:spcPct val="130000"/>
              </a:lnSpc>
            </a:pPr>
            <a:r>
              <a:rPr lang="en-US" sz="800" b="1">
                <a:solidFill>
                  <a:srgbClr val="FFFFFF"/>
                </a:solidFill>
                <a:latin typeface="Verdana"/>
                <a:cs typeface="Verdana"/>
              </a:rPr>
              <a:t>Varde Kommune</a:t>
            </a:r>
          </a:p>
          <a:p>
            <a:pPr algn="l">
              <a:lnSpc>
                <a:spcPct val="130000"/>
              </a:lnSpc>
            </a:pPr>
            <a:r>
              <a:rPr lang="en-US" sz="800">
                <a:solidFill>
                  <a:srgbClr val="FFFFFF"/>
                </a:solidFill>
                <a:latin typeface="Verdana"/>
                <a:cs typeface="Verdana"/>
              </a:rPr>
              <a:t>Beskrivelse eller emne </a:t>
            </a:r>
            <a:endParaRPr lang="en-US" sz="800" dirty="0">
              <a:solidFill>
                <a:srgbClr val="FFFFFF"/>
              </a:solidFill>
              <a:latin typeface="Verdana"/>
              <a:cs typeface="Verdana"/>
            </a:endParaRPr>
          </a:p>
        </p:txBody>
      </p:sp>
      <p:sp>
        <p:nvSpPr>
          <p:cNvPr id="6" name="Pladsholder til tekst 6"/>
          <p:cNvSpPr>
            <a:spLocks noGrp="1"/>
          </p:cNvSpPr>
          <p:nvPr>
            <p:ph type="body" sz="quarter" idx="11" hasCustomPrompt="1"/>
          </p:nvPr>
        </p:nvSpPr>
        <p:spPr>
          <a:xfrm>
            <a:off x="628645" y="3216151"/>
            <a:ext cx="5097473" cy="1463208"/>
          </a:xfrm>
          <a:prstGeom prst="rect">
            <a:avLst/>
          </a:prstGeom>
        </p:spPr>
        <p:txBody>
          <a:bodyPr anchor="b" anchorCtr="0"/>
          <a:lstStyle>
            <a:lvl1pPr algn="l">
              <a:defRPr sz="1500" b="0" i="0" baseline="0">
                <a:solidFill>
                  <a:srgbClr val="053253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algn="l"/>
            <a:r>
              <a:rPr lang="da-DK" sz="1500" dirty="0" err="1">
                <a:solidFill>
                  <a:srgbClr val="053253"/>
                </a:solidFill>
                <a:latin typeface="Verdana"/>
                <a:cs typeface="Verdana"/>
              </a:rPr>
              <a:t>Condesiodens</a:t>
            </a:r>
            <a:endParaRPr lang="da-DK" sz="1500" dirty="0">
              <a:solidFill>
                <a:srgbClr val="053253"/>
              </a:solidFill>
              <a:latin typeface="Verdana"/>
              <a:cs typeface="Verdana"/>
            </a:endParaRPr>
          </a:p>
        </p:txBody>
      </p:sp>
      <p:sp>
        <p:nvSpPr>
          <p:cNvPr id="7" name="Pladsholder til tekst 6"/>
          <p:cNvSpPr>
            <a:spLocks noGrp="1"/>
          </p:cNvSpPr>
          <p:nvPr>
            <p:ph type="body" sz="quarter" idx="12" hasCustomPrompt="1"/>
          </p:nvPr>
        </p:nvSpPr>
        <p:spPr>
          <a:xfrm>
            <a:off x="628647" y="1702641"/>
            <a:ext cx="5097473" cy="659252"/>
          </a:xfrm>
          <a:prstGeom prst="rect">
            <a:avLst/>
          </a:prstGeom>
        </p:spPr>
        <p:txBody>
          <a:bodyPr anchor="b" anchorCtr="0"/>
          <a:lstStyle>
            <a:lvl1pPr marL="0" indent="0">
              <a:buNone/>
              <a:defRPr sz="3600" b="1" i="0" baseline="0">
                <a:solidFill>
                  <a:srgbClr val="053253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sz="3600" b="1" dirty="0">
                <a:solidFill>
                  <a:srgbClr val="053253"/>
                </a:solidFill>
                <a:latin typeface="Verdana"/>
                <a:cs typeface="Verdana"/>
              </a:rPr>
              <a:t>Paremus</a:t>
            </a:r>
            <a:r>
              <a:rPr lang="da-DK" sz="3600" dirty="0">
                <a:solidFill>
                  <a:srgbClr val="053253"/>
                </a:solidFill>
                <a:latin typeface="Verdana"/>
                <a:cs typeface="Verdana"/>
              </a:rPr>
              <a:t> </a:t>
            </a:r>
          </a:p>
        </p:txBody>
      </p:sp>
      <p:sp>
        <p:nvSpPr>
          <p:cNvPr id="8" name="Pladsholder til tekst 6"/>
          <p:cNvSpPr>
            <a:spLocks noGrp="1"/>
          </p:cNvSpPr>
          <p:nvPr>
            <p:ph type="body" sz="quarter" idx="13" hasCustomPrompt="1"/>
          </p:nvPr>
        </p:nvSpPr>
        <p:spPr>
          <a:xfrm>
            <a:off x="628646" y="2361893"/>
            <a:ext cx="5097473" cy="622087"/>
          </a:xfrm>
          <a:prstGeom prst="rect">
            <a:avLst/>
          </a:prstGeom>
        </p:spPr>
        <p:txBody>
          <a:bodyPr anchor="b" anchorCtr="0"/>
          <a:lstStyle>
            <a:lvl1pPr marL="0" indent="0">
              <a:buNone/>
              <a:defRPr sz="3600" b="0" i="0" baseline="0">
                <a:solidFill>
                  <a:srgbClr val="053253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sz="3600" dirty="0">
                <a:solidFill>
                  <a:srgbClr val="053253"/>
                </a:solidFill>
                <a:latin typeface="Verdana"/>
                <a:cs typeface="Verdana"/>
              </a:rPr>
              <a:t>Loremus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311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rugerdefinere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idefod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>
              <a:lnSpc>
                <a:spcPct val="130000"/>
              </a:lnSpc>
            </a:pPr>
            <a:r>
              <a:rPr lang="en-US" sz="800" b="1">
                <a:solidFill>
                  <a:srgbClr val="FFFFFF"/>
                </a:solidFill>
                <a:latin typeface="Verdana"/>
                <a:cs typeface="Verdana"/>
              </a:rPr>
              <a:t>Varde Kommune</a:t>
            </a:r>
          </a:p>
          <a:p>
            <a:pPr algn="l">
              <a:lnSpc>
                <a:spcPct val="130000"/>
              </a:lnSpc>
            </a:pPr>
            <a:r>
              <a:rPr lang="en-US" sz="800">
                <a:solidFill>
                  <a:srgbClr val="FFFFFF"/>
                </a:solidFill>
                <a:latin typeface="Verdana"/>
                <a:cs typeface="Verdana"/>
              </a:rPr>
              <a:t>Beskrivelse eller emne </a:t>
            </a:r>
            <a:endParaRPr lang="en-US" sz="800" dirty="0">
              <a:solidFill>
                <a:srgbClr val="FFFFFF"/>
              </a:solidFill>
              <a:latin typeface="Verdana"/>
              <a:cs typeface="Verdana"/>
            </a:endParaRPr>
          </a:p>
        </p:txBody>
      </p:sp>
      <p:sp>
        <p:nvSpPr>
          <p:cNvPr id="4" name="Pladsholder til tekst 6"/>
          <p:cNvSpPr>
            <a:spLocks noGrp="1"/>
          </p:cNvSpPr>
          <p:nvPr>
            <p:ph type="body" sz="quarter" idx="11" hasCustomPrompt="1"/>
          </p:nvPr>
        </p:nvSpPr>
        <p:spPr>
          <a:xfrm>
            <a:off x="628645" y="2620129"/>
            <a:ext cx="5097473" cy="3240178"/>
          </a:xfrm>
          <a:prstGeom prst="rect">
            <a:avLst/>
          </a:prstGeom>
        </p:spPr>
        <p:txBody>
          <a:bodyPr anchor="t" anchorCtr="0"/>
          <a:lstStyle>
            <a:lvl1pPr algn="l">
              <a:defRPr sz="1500" b="0" i="0" baseline="0">
                <a:solidFill>
                  <a:srgbClr val="053253"/>
                </a:solidFill>
              </a:defRPr>
            </a:lvl1pPr>
            <a:lvl2pPr>
              <a:defRPr sz="1500">
                <a:solidFill>
                  <a:srgbClr val="053253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>
              <a:lnSpc>
                <a:spcPct val="120000"/>
              </a:lnSpc>
            </a:pPr>
            <a:r>
              <a:rPr lang="da-DK" sz="2000" dirty="0">
                <a:solidFill>
                  <a:srgbClr val="053253"/>
                </a:solidFill>
                <a:latin typeface="Verdana"/>
                <a:cs typeface="Verdana"/>
              </a:rPr>
              <a:t>Punktopstilling</a:t>
            </a:r>
          </a:p>
          <a:p>
            <a:pPr lvl="1">
              <a:lnSpc>
                <a:spcPct val="120000"/>
              </a:lnSpc>
            </a:pPr>
            <a:r>
              <a:rPr lang="da-DK" sz="2000" dirty="0">
                <a:solidFill>
                  <a:srgbClr val="053253"/>
                </a:solidFill>
                <a:latin typeface="Verdana"/>
                <a:cs typeface="Verdana"/>
              </a:rPr>
              <a:t>Underpunkt</a:t>
            </a:r>
          </a:p>
          <a:p>
            <a:pPr lvl="1">
              <a:lnSpc>
                <a:spcPct val="120000"/>
              </a:lnSpc>
            </a:pPr>
            <a:r>
              <a:rPr lang="da-DK" sz="2000" dirty="0">
                <a:solidFill>
                  <a:srgbClr val="053253"/>
                </a:solidFill>
                <a:latin typeface="Verdana"/>
                <a:cs typeface="Verdana"/>
              </a:rPr>
              <a:t>Endnu et underpunkt</a:t>
            </a:r>
          </a:p>
          <a:p>
            <a:pPr marL="457200" lvl="1" indent="0">
              <a:lnSpc>
                <a:spcPct val="120000"/>
              </a:lnSpc>
              <a:buNone/>
            </a:pPr>
            <a:endParaRPr lang="da-DK" sz="2000" dirty="0">
              <a:solidFill>
                <a:srgbClr val="053253"/>
              </a:solidFill>
              <a:latin typeface="Verdana"/>
              <a:cs typeface="Verdana"/>
            </a:endParaRPr>
          </a:p>
          <a:p>
            <a:pPr>
              <a:lnSpc>
                <a:spcPct val="120000"/>
              </a:lnSpc>
            </a:pPr>
            <a:r>
              <a:rPr lang="da-DK" sz="2000" dirty="0" err="1">
                <a:solidFill>
                  <a:srgbClr val="053253"/>
                </a:solidFill>
                <a:latin typeface="Verdana"/>
                <a:cs typeface="Verdana"/>
              </a:rPr>
              <a:t>Bullets</a:t>
            </a:r>
            <a:endParaRPr lang="da-DK" sz="2000" dirty="0">
              <a:solidFill>
                <a:srgbClr val="053253"/>
              </a:solidFill>
              <a:latin typeface="Verdana"/>
              <a:cs typeface="Verdana"/>
            </a:endParaRPr>
          </a:p>
          <a:p>
            <a:pPr>
              <a:lnSpc>
                <a:spcPct val="120000"/>
              </a:lnSpc>
            </a:pPr>
            <a:r>
              <a:rPr lang="da-DK" sz="2000" dirty="0">
                <a:solidFill>
                  <a:srgbClr val="053253"/>
                </a:solidFill>
                <a:latin typeface="Verdana"/>
                <a:cs typeface="Verdana"/>
              </a:rPr>
              <a:t>Flere emner</a:t>
            </a:r>
          </a:p>
          <a:p>
            <a:pPr>
              <a:lnSpc>
                <a:spcPct val="120000"/>
              </a:lnSpc>
            </a:pPr>
            <a:endParaRPr lang="da-DK" sz="2000" dirty="0">
              <a:solidFill>
                <a:srgbClr val="053253"/>
              </a:solidFill>
            </a:endParaRPr>
          </a:p>
        </p:txBody>
      </p:sp>
      <p:sp>
        <p:nvSpPr>
          <p:cNvPr id="5" name="Pladsholder til tekst 6"/>
          <p:cNvSpPr>
            <a:spLocks noGrp="1"/>
          </p:cNvSpPr>
          <p:nvPr>
            <p:ph type="body" sz="quarter" idx="12" hasCustomPrompt="1"/>
          </p:nvPr>
        </p:nvSpPr>
        <p:spPr>
          <a:xfrm>
            <a:off x="628647" y="1532349"/>
            <a:ext cx="5097473" cy="659252"/>
          </a:xfrm>
          <a:prstGeom prst="rect">
            <a:avLst/>
          </a:prstGeom>
        </p:spPr>
        <p:txBody>
          <a:bodyPr anchor="b" anchorCtr="0"/>
          <a:lstStyle>
            <a:lvl1pPr marL="0" indent="0">
              <a:buNone/>
              <a:defRPr sz="3600" b="1" i="0" baseline="0">
                <a:solidFill>
                  <a:srgbClr val="053253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sz="3600" b="1" dirty="0">
                <a:solidFill>
                  <a:srgbClr val="053253"/>
                </a:solidFill>
                <a:latin typeface="Verdana"/>
                <a:cs typeface="Verdana"/>
              </a:rPr>
              <a:t>Overskrift</a:t>
            </a:r>
            <a:endParaRPr lang="da-DK" sz="3600" dirty="0">
              <a:solidFill>
                <a:srgbClr val="053253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769000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rugerdefinere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idefod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>
              <a:lnSpc>
                <a:spcPct val="130000"/>
              </a:lnSpc>
            </a:pPr>
            <a:r>
              <a:rPr lang="en-US" sz="800" b="1">
                <a:solidFill>
                  <a:srgbClr val="FFFFFF"/>
                </a:solidFill>
                <a:latin typeface="Verdana"/>
                <a:cs typeface="Verdana"/>
              </a:rPr>
              <a:t>Varde Kommune</a:t>
            </a:r>
          </a:p>
          <a:p>
            <a:pPr algn="l">
              <a:lnSpc>
                <a:spcPct val="130000"/>
              </a:lnSpc>
            </a:pPr>
            <a:r>
              <a:rPr lang="en-US" sz="800">
                <a:solidFill>
                  <a:srgbClr val="FFFFFF"/>
                </a:solidFill>
                <a:latin typeface="Verdana"/>
                <a:cs typeface="Verdana"/>
              </a:rPr>
              <a:t>Beskrivelse eller emne </a:t>
            </a:r>
            <a:endParaRPr lang="en-US" sz="800" dirty="0">
              <a:solidFill>
                <a:srgbClr val="FFFFFF"/>
              </a:solidFill>
              <a:latin typeface="Verdana"/>
              <a:cs typeface="Verdana"/>
            </a:endParaRPr>
          </a:p>
        </p:txBody>
      </p:sp>
      <p:sp>
        <p:nvSpPr>
          <p:cNvPr id="4" name="Pladsholder til tekst 6"/>
          <p:cNvSpPr>
            <a:spLocks noGrp="1"/>
          </p:cNvSpPr>
          <p:nvPr>
            <p:ph type="body" sz="quarter" idx="11" hasCustomPrompt="1"/>
          </p:nvPr>
        </p:nvSpPr>
        <p:spPr>
          <a:xfrm>
            <a:off x="628645" y="2620129"/>
            <a:ext cx="5097473" cy="3240178"/>
          </a:xfrm>
          <a:prstGeom prst="rect">
            <a:avLst/>
          </a:prstGeom>
        </p:spPr>
        <p:txBody>
          <a:bodyPr anchor="t" anchorCtr="0"/>
          <a:lstStyle>
            <a:lvl1pPr algn="l">
              <a:defRPr sz="1500" b="0" i="0" baseline="0">
                <a:solidFill>
                  <a:srgbClr val="053253"/>
                </a:solidFill>
              </a:defRPr>
            </a:lvl1pPr>
            <a:lvl2pPr>
              <a:defRPr sz="1500">
                <a:solidFill>
                  <a:srgbClr val="053253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>
              <a:lnSpc>
                <a:spcPct val="120000"/>
              </a:lnSpc>
            </a:pPr>
            <a:r>
              <a:rPr lang="da-DK" sz="2000" dirty="0">
                <a:solidFill>
                  <a:srgbClr val="053253"/>
                </a:solidFill>
                <a:latin typeface="Verdana"/>
                <a:cs typeface="Verdana"/>
              </a:rPr>
              <a:t>Punktopstilling</a:t>
            </a:r>
          </a:p>
          <a:p>
            <a:pPr lvl="1">
              <a:lnSpc>
                <a:spcPct val="120000"/>
              </a:lnSpc>
            </a:pPr>
            <a:r>
              <a:rPr lang="da-DK" sz="2000" dirty="0">
                <a:solidFill>
                  <a:srgbClr val="053253"/>
                </a:solidFill>
                <a:latin typeface="Verdana"/>
                <a:cs typeface="Verdana"/>
              </a:rPr>
              <a:t>Underpunkt</a:t>
            </a:r>
          </a:p>
          <a:p>
            <a:pPr lvl="1">
              <a:lnSpc>
                <a:spcPct val="120000"/>
              </a:lnSpc>
            </a:pPr>
            <a:r>
              <a:rPr lang="da-DK" sz="2000" dirty="0">
                <a:solidFill>
                  <a:srgbClr val="053253"/>
                </a:solidFill>
                <a:latin typeface="Verdana"/>
                <a:cs typeface="Verdana"/>
              </a:rPr>
              <a:t>Endnu et underpunkt</a:t>
            </a:r>
          </a:p>
          <a:p>
            <a:pPr marL="457200" lvl="1" indent="0">
              <a:lnSpc>
                <a:spcPct val="120000"/>
              </a:lnSpc>
              <a:buNone/>
            </a:pPr>
            <a:endParaRPr lang="da-DK" sz="2000" dirty="0">
              <a:solidFill>
                <a:srgbClr val="053253"/>
              </a:solidFill>
              <a:latin typeface="Verdana"/>
              <a:cs typeface="Verdana"/>
            </a:endParaRPr>
          </a:p>
          <a:p>
            <a:pPr>
              <a:lnSpc>
                <a:spcPct val="120000"/>
              </a:lnSpc>
            </a:pPr>
            <a:r>
              <a:rPr lang="da-DK" sz="2000" dirty="0" err="1">
                <a:solidFill>
                  <a:srgbClr val="053253"/>
                </a:solidFill>
                <a:latin typeface="Verdana"/>
                <a:cs typeface="Verdana"/>
              </a:rPr>
              <a:t>Bullets</a:t>
            </a:r>
            <a:endParaRPr lang="da-DK" sz="2000" dirty="0">
              <a:solidFill>
                <a:srgbClr val="053253"/>
              </a:solidFill>
              <a:latin typeface="Verdana"/>
              <a:cs typeface="Verdana"/>
            </a:endParaRPr>
          </a:p>
          <a:p>
            <a:pPr>
              <a:lnSpc>
                <a:spcPct val="120000"/>
              </a:lnSpc>
            </a:pPr>
            <a:r>
              <a:rPr lang="da-DK" sz="2000" dirty="0">
                <a:solidFill>
                  <a:srgbClr val="053253"/>
                </a:solidFill>
                <a:latin typeface="Verdana"/>
                <a:cs typeface="Verdana"/>
              </a:rPr>
              <a:t>Flere emner</a:t>
            </a:r>
          </a:p>
          <a:p>
            <a:pPr>
              <a:lnSpc>
                <a:spcPct val="120000"/>
              </a:lnSpc>
            </a:pPr>
            <a:endParaRPr lang="da-DK" sz="2000" dirty="0">
              <a:solidFill>
                <a:srgbClr val="053253"/>
              </a:solidFill>
            </a:endParaRPr>
          </a:p>
        </p:txBody>
      </p:sp>
      <p:sp>
        <p:nvSpPr>
          <p:cNvPr id="5" name="Pladsholder til tekst 6"/>
          <p:cNvSpPr>
            <a:spLocks noGrp="1"/>
          </p:cNvSpPr>
          <p:nvPr>
            <p:ph type="body" sz="quarter" idx="12" hasCustomPrompt="1"/>
          </p:nvPr>
        </p:nvSpPr>
        <p:spPr>
          <a:xfrm>
            <a:off x="628647" y="1532349"/>
            <a:ext cx="5097473" cy="659252"/>
          </a:xfrm>
          <a:prstGeom prst="rect">
            <a:avLst/>
          </a:prstGeom>
        </p:spPr>
        <p:txBody>
          <a:bodyPr anchor="b" anchorCtr="0"/>
          <a:lstStyle>
            <a:lvl1pPr marL="0" indent="0">
              <a:buNone/>
              <a:defRPr sz="3600" b="1" i="0" baseline="0">
                <a:solidFill>
                  <a:srgbClr val="053253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sz="3600" b="1" dirty="0">
                <a:solidFill>
                  <a:srgbClr val="053253"/>
                </a:solidFill>
                <a:latin typeface="Verdana"/>
                <a:cs typeface="Verdana"/>
              </a:rPr>
              <a:t>Overskrift</a:t>
            </a:r>
            <a:endParaRPr lang="da-DK" sz="3600" dirty="0">
              <a:solidFill>
                <a:srgbClr val="053253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160481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definere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idefod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>
              <a:lnSpc>
                <a:spcPct val="130000"/>
              </a:lnSpc>
            </a:pPr>
            <a:r>
              <a:rPr lang="en-US" sz="800" b="1">
                <a:solidFill>
                  <a:srgbClr val="FFFFFF"/>
                </a:solidFill>
                <a:latin typeface="Verdana"/>
                <a:cs typeface="Verdana"/>
              </a:rPr>
              <a:t>Varde Kommune</a:t>
            </a:r>
          </a:p>
          <a:p>
            <a:pPr algn="l">
              <a:lnSpc>
                <a:spcPct val="130000"/>
              </a:lnSpc>
            </a:pPr>
            <a:r>
              <a:rPr lang="en-US" sz="800">
                <a:solidFill>
                  <a:srgbClr val="FFFFFF"/>
                </a:solidFill>
                <a:latin typeface="Verdana"/>
                <a:cs typeface="Verdana"/>
              </a:rPr>
              <a:t>Beskrivelse eller emne </a:t>
            </a:r>
            <a:endParaRPr lang="en-US" sz="800" dirty="0">
              <a:solidFill>
                <a:srgbClr val="FFFFFF"/>
              </a:solidFill>
              <a:latin typeface="Verdana"/>
              <a:cs typeface="Verdana"/>
            </a:endParaRPr>
          </a:p>
        </p:txBody>
      </p:sp>
      <p:sp>
        <p:nvSpPr>
          <p:cNvPr id="4" name="Pladsholder til tekst 6"/>
          <p:cNvSpPr>
            <a:spLocks noGrp="1"/>
          </p:cNvSpPr>
          <p:nvPr>
            <p:ph type="body" sz="quarter" idx="11" hasCustomPrompt="1"/>
          </p:nvPr>
        </p:nvSpPr>
        <p:spPr>
          <a:xfrm>
            <a:off x="628645" y="2620129"/>
            <a:ext cx="5097473" cy="3240178"/>
          </a:xfrm>
          <a:prstGeom prst="rect">
            <a:avLst/>
          </a:prstGeom>
        </p:spPr>
        <p:txBody>
          <a:bodyPr anchor="t" anchorCtr="0"/>
          <a:lstStyle>
            <a:lvl1pPr algn="l">
              <a:defRPr sz="1500" b="0" i="0" baseline="0">
                <a:solidFill>
                  <a:srgbClr val="053253"/>
                </a:solidFill>
              </a:defRPr>
            </a:lvl1pPr>
            <a:lvl2pPr>
              <a:defRPr sz="1500">
                <a:solidFill>
                  <a:srgbClr val="053253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>
              <a:lnSpc>
                <a:spcPct val="120000"/>
              </a:lnSpc>
            </a:pPr>
            <a:r>
              <a:rPr lang="da-DK" sz="2000" dirty="0">
                <a:solidFill>
                  <a:srgbClr val="053253"/>
                </a:solidFill>
                <a:latin typeface="Verdana"/>
                <a:cs typeface="Verdana"/>
              </a:rPr>
              <a:t>Punktopstilling</a:t>
            </a:r>
          </a:p>
          <a:p>
            <a:pPr lvl="1">
              <a:lnSpc>
                <a:spcPct val="120000"/>
              </a:lnSpc>
            </a:pPr>
            <a:r>
              <a:rPr lang="da-DK" sz="2000" dirty="0">
                <a:solidFill>
                  <a:srgbClr val="053253"/>
                </a:solidFill>
                <a:latin typeface="Verdana"/>
                <a:cs typeface="Verdana"/>
              </a:rPr>
              <a:t>Underpunkt</a:t>
            </a:r>
          </a:p>
          <a:p>
            <a:pPr lvl="1">
              <a:lnSpc>
                <a:spcPct val="120000"/>
              </a:lnSpc>
            </a:pPr>
            <a:r>
              <a:rPr lang="da-DK" sz="2000" dirty="0">
                <a:solidFill>
                  <a:srgbClr val="053253"/>
                </a:solidFill>
                <a:latin typeface="Verdana"/>
                <a:cs typeface="Verdana"/>
              </a:rPr>
              <a:t>Endnu et underpunkt</a:t>
            </a:r>
          </a:p>
          <a:p>
            <a:pPr marL="457200" lvl="1" indent="0">
              <a:lnSpc>
                <a:spcPct val="120000"/>
              </a:lnSpc>
              <a:buNone/>
            </a:pPr>
            <a:endParaRPr lang="da-DK" sz="2000" dirty="0">
              <a:solidFill>
                <a:srgbClr val="053253"/>
              </a:solidFill>
              <a:latin typeface="Verdana"/>
              <a:cs typeface="Verdana"/>
            </a:endParaRPr>
          </a:p>
          <a:p>
            <a:pPr>
              <a:lnSpc>
                <a:spcPct val="120000"/>
              </a:lnSpc>
            </a:pPr>
            <a:r>
              <a:rPr lang="da-DK" sz="2000" dirty="0" err="1">
                <a:solidFill>
                  <a:srgbClr val="053253"/>
                </a:solidFill>
                <a:latin typeface="Verdana"/>
                <a:cs typeface="Verdana"/>
              </a:rPr>
              <a:t>Bullets</a:t>
            </a:r>
            <a:endParaRPr lang="da-DK" sz="2000" dirty="0">
              <a:solidFill>
                <a:srgbClr val="053253"/>
              </a:solidFill>
              <a:latin typeface="Verdana"/>
              <a:cs typeface="Verdana"/>
            </a:endParaRPr>
          </a:p>
          <a:p>
            <a:pPr>
              <a:lnSpc>
                <a:spcPct val="120000"/>
              </a:lnSpc>
            </a:pPr>
            <a:r>
              <a:rPr lang="da-DK" sz="2000" dirty="0">
                <a:solidFill>
                  <a:srgbClr val="053253"/>
                </a:solidFill>
                <a:latin typeface="Verdana"/>
                <a:cs typeface="Verdana"/>
              </a:rPr>
              <a:t>Flere emner</a:t>
            </a:r>
          </a:p>
          <a:p>
            <a:pPr>
              <a:lnSpc>
                <a:spcPct val="120000"/>
              </a:lnSpc>
            </a:pPr>
            <a:endParaRPr lang="da-DK" sz="2000" dirty="0">
              <a:solidFill>
                <a:srgbClr val="053253"/>
              </a:solidFill>
            </a:endParaRPr>
          </a:p>
        </p:txBody>
      </p:sp>
      <p:sp>
        <p:nvSpPr>
          <p:cNvPr id="5" name="Pladsholder til tekst 6"/>
          <p:cNvSpPr>
            <a:spLocks noGrp="1"/>
          </p:cNvSpPr>
          <p:nvPr>
            <p:ph type="body" sz="quarter" idx="12" hasCustomPrompt="1"/>
          </p:nvPr>
        </p:nvSpPr>
        <p:spPr>
          <a:xfrm>
            <a:off x="628647" y="1532349"/>
            <a:ext cx="5097473" cy="659252"/>
          </a:xfrm>
          <a:prstGeom prst="rect">
            <a:avLst/>
          </a:prstGeom>
        </p:spPr>
        <p:txBody>
          <a:bodyPr anchor="b" anchorCtr="0"/>
          <a:lstStyle>
            <a:lvl1pPr marL="0" indent="0">
              <a:buNone/>
              <a:defRPr sz="3600" b="1" i="0" baseline="0">
                <a:solidFill>
                  <a:srgbClr val="053253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sz="3600" b="1" dirty="0">
                <a:solidFill>
                  <a:srgbClr val="053253"/>
                </a:solidFill>
                <a:latin typeface="Verdana"/>
                <a:cs typeface="Verdana"/>
              </a:rPr>
              <a:t>Overskrift</a:t>
            </a:r>
            <a:endParaRPr lang="da-DK" sz="3600" dirty="0">
              <a:solidFill>
                <a:srgbClr val="053253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818553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definere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sidefod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l">
              <a:lnSpc>
                <a:spcPct val="130000"/>
              </a:lnSpc>
            </a:pPr>
            <a:r>
              <a:rPr lang="en-US" sz="800" b="1">
                <a:solidFill>
                  <a:srgbClr val="FFFFFF"/>
                </a:solidFill>
                <a:latin typeface="Verdana"/>
                <a:cs typeface="Verdana"/>
              </a:rPr>
              <a:t>Varde Kommune</a:t>
            </a:r>
          </a:p>
          <a:p>
            <a:pPr algn="l">
              <a:lnSpc>
                <a:spcPct val="130000"/>
              </a:lnSpc>
            </a:pPr>
            <a:r>
              <a:rPr lang="en-US" sz="800">
                <a:solidFill>
                  <a:srgbClr val="FFFFFF"/>
                </a:solidFill>
                <a:latin typeface="Verdana"/>
                <a:cs typeface="Verdana"/>
              </a:rPr>
              <a:t>Beskrivelse eller emne </a:t>
            </a:r>
            <a:endParaRPr lang="en-US" sz="800" dirty="0">
              <a:solidFill>
                <a:srgbClr val="FFFFFF"/>
              </a:solidFill>
              <a:latin typeface="Verdana"/>
              <a:cs typeface="Verdana"/>
            </a:endParaRPr>
          </a:p>
        </p:txBody>
      </p:sp>
      <p:sp>
        <p:nvSpPr>
          <p:cNvPr id="4" name="Pladsholder til tekst 6"/>
          <p:cNvSpPr>
            <a:spLocks noGrp="1"/>
          </p:cNvSpPr>
          <p:nvPr>
            <p:ph type="body" sz="quarter" idx="11" hasCustomPrompt="1"/>
          </p:nvPr>
        </p:nvSpPr>
        <p:spPr>
          <a:xfrm>
            <a:off x="628645" y="2620129"/>
            <a:ext cx="3006743" cy="3240178"/>
          </a:xfrm>
          <a:prstGeom prst="rect">
            <a:avLst/>
          </a:prstGeom>
        </p:spPr>
        <p:txBody>
          <a:bodyPr anchor="t" anchorCtr="0"/>
          <a:lstStyle>
            <a:lvl1pPr marL="171450" marR="0" indent="-17145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400" b="0" i="0" baseline="0">
                <a:solidFill>
                  <a:srgbClr val="053253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da-DK" sz="1500" b="0" i="0" u="none" strike="noStrike" kern="1200" cap="none" spc="0" normalizeH="0" baseline="0" noProof="0" dirty="0">
                <a:ln>
                  <a:noFill/>
                </a:ln>
                <a:solidFill>
                  <a:srgbClr val="053253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Man kan fremad se, at de har været udsat til at læse, at der dannes par i ligheder:</a:t>
            </a:r>
          </a:p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da-DK" sz="1500" b="0" i="0" u="none" strike="noStrike" kern="1200" cap="none" spc="0" normalizeH="0" baseline="0" noProof="0" dirty="0">
              <a:ln>
                <a:noFill/>
              </a:ln>
              <a:solidFill>
                <a:srgbClr val="053253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da-DK" sz="1500" b="0" i="0" u="none" strike="noStrike" kern="1200" cap="none" spc="0" normalizeH="0" baseline="0" noProof="0" dirty="0">
                <a:ln>
                  <a:noFill/>
                </a:ln>
                <a:solidFill>
                  <a:srgbClr val="053253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Dolores</a:t>
            </a:r>
          </a:p>
          <a:p>
            <a:pPr marL="171450" marR="0" lvl="0" indent="-17145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da-DK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053253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Volodomina</a:t>
            </a:r>
            <a:endParaRPr kumimoji="0" lang="da-DK" sz="1500" b="0" i="0" u="none" strike="noStrike" kern="1200" cap="none" spc="0" normalizeH="0" baseline="0" noProof="0" dirty="0">
              <a:ln>
                <a:noFill/>
              </a:ln>
              <a:solidFill>
                <a:srgbClr val="053253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da-DK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053253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Blomterialiso</a:t>
            </a:r>
            <a:endParaRPr kumimoji="0" lang="da-DK" sz="1500" b="0" i="0" u="none" strike="noStrike" kern="1200" cap="none" spc="0" normalizeH="0" baseline="0" noProof="0" dirty="0">
              <a:ln>
                <a:noFill/>
              </a:ln>
              <a:solidFill>
                <a:srgbClr val="053253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da-DK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053253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Parterium</a:t>
            </a:r>
            <a:endParaRPr kumimoji="0" lang="da-DK" sz="1500" b="0" i="0" u="none" strike="noStrike" kern="1200" cap="none" spc="0" normalizeH="0" baseline="0" noProof="0" dirty="0">
              <a:ln>
                <a:noFill/>
              </a:ln>
              <a:solidFill>
                <a:srgbClr val="053253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da-DK" sz="1500" b="0" i="0" u="none" strike="noStrike" kern="1200" cap="none" spc="0" normalizeH="0" baseline="0" noProof="0" dirty="0">
                <a:ln>
                  <a:noFill/>
                </a:ln>
                <a:solidFill>
                  <a:srgbClr val="053253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Moderato </a:t>
            </a:r>
          </a:p>
          <a:p>
            <a:pPr>
              <a:lnSpc>
                <a:spcPct val="120000"/>
              </a:lnSpc>
            </a:pPr>
            <a:endParaRPr lang="da-DK" sz="2000" dirty="0">
              <a:solidFill>
                <a:srgbClr val="053253"/>
              </a:solidFill>
              <a:latin typeface="Verdana"/>
              <a:cs typeface="Verdana"/>
            </a:endParaRPr>
          </a:p>
        </p:txBody>
      </p:sp>
      <p:sp>
        <p:nvSpPr>
          <p:cNvPr id="5" name="Pladsholder til tekst 6"/>
          <p:cNvSpPr>
            <a:spLocks noGrp="1"/>
          </p:cNvSpPr>
          <p:nvPr>
            <p:ph type="body" sz="quarter" idx="12" hasCustomPrompt="1"/>
          </p:nvPr>
        </p:nvSpPr>
        <p:spPr>
          <a:xfrm>
            <a:off x="628647" y="1169840"/>
            <a:ext cx="3006741" cy="1021761"/>
          </a:xfrm>
          <a:prstGeom prst="rect">
            <a:avLst/>
          </a:prstGeom>
        </p:spPr>
        <p:txBody>
          <a:bodyPr anchor="b" anchorCtr="0"/>
          <a:lstStyle>
            <a:lvl1pPr marL="0" indent="0">
              <a:buNone/>
              <a:defRPr sz="2000" b="1" i="0" baseline="0">
                <a:solidFill>
                  <a:srgbClr val="053253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>
                <a:solidFill>
                  <a:srgbClr val="053253"/>
                </a:solidFill>
                <a:latin typeface="Verdana"/>
                <a:cs typeface="Verdana"/>
              </a:rPr>
              <a:t>Loremus </a:t>
            </a:r>
            <a:r>
              <a:rPr lang="da-DK" dirty="0" err="1">
                <a:solidFill>
                  <a:srgbClr val="053253"/>
                </a:solidFill>
                <a:latin typeface="Verdana"/>
                <a:cs typeface="Verdana"/>
              </a:rPr>
              <a:t>punkturas</a:t>
            </a:r>
            <a:r>
              <a:rPr lang="da-DK" dirty="0">
                <a:solidFill>
                  <a:srgbClr val="053253"/>
                </a:solidFill>
                <a:latin typeface="Verdana"/>
                <a:cs typeface="Verdana"/>
              </a:rPr>
              <a:t> de </a:t>
            </a:r>
            <a:r>
              <a:rPr lang="da-DK" dirty="0" err="1">
                <a:solidFill>
                  <a:srgbClr val="053253"/>
                </a:solidFill>
                <a:latin typeface="Verdana"/>
                <a:cs typeface="Verdana"/>
              </a:rPr>
              <a:t>blomstreras</a:t>
            </a:r>
            <a:endParaRPr lang="da-DK" sz="3600" dirty="0">
              <a:solidFill>
                <a:srgbClr val="053253"/>
              </a:solidFill>
              <a:latin typeface="Verdana"/>
              <a:cs typeface="Verdana"/>
            </a:endParaRPr>
          </a:p>
        </p:txBody>
      </p:sp>
      <p:sp>
        <p:nvSpPr>
          <p:cNvPr id="7" name="Pladsholder til billede 6"/>
          <p:cNvSpPr>
            <a:spLocks noGrp="1"/>
          </p:cNvSpPr>
          <p:nvPr>
            <p:ph type="pic" sz="quarter" idx="13" hasCustomPrompt="1"/>
          </p:nvPr>
        </p:nvSpPr>
        <p:spPr>
          <a:xfrm>
            <a:off x="4297363" y="1169988"/>
            <a:ext cx="4291012" cy="42529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BILLEDE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68727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definere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tekst 6"/>
          <p:cNvSpPr>
            <a:spLocks noGrp="1"/>
          </p:cNvSpPr>
          <p:nvPr>
            <p:ph type="body" sz="quarter" idx="12" hasCustomPrompt="1"/>
          </p:nvPr>
        </p:nvSpPr>
        <p:spPr>
          <a:xfrm>
            <a:off x="628647" y="1532349"/>
            <a:ext cx="5097473" cy="659252"/>
          </a:xfrm>
          <a:prstGeom prst="rect">
            <a:avLst/>
          </a:prstGeom>
        </p:spPr>
        <p:txBody>
          <a:bodyPr anchor="b" anchorCtr="0"/>
          <a:lstStyle>
            <a:lvl1pPr marL="0" indent="0">
              <a:buNone/>
              <a:defRPr sz="3600" b="1" i="0" baseline="0">
                <a:solidFill>
                  <a:schemeClr val="bg1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sz="3600" b="1" dirty="0">
                <a:solidFill>
                  <a:schemeClr val="bg1"/>
                </a:solidFill>
                <a:latin typeface="Verdana"/>
                <a:cs typeface="Verdana"/>
              </a:rPr>
              <a:t>Overskrift</a:t>
            </a:r>
            <a:endParaRPr lang="da-DK" sz="3600" dirty="0">
              <a:solidFill>
                <a:srgbClr val="053253"/>
              </a:solidFill>
              <a:latin typeface="Verdana"/>
              <a:cs typeface="Verdana"/>
            </a:endParaRPr>
          </a:p>
        </p:txBody>
      </p:sp>
      <p:sp>
        <p:nvSpPr>
          <p:cNvPr id="8" name="Pladsholder til tekst 6"/>
          <p:cNvSpPr>
            <a:spLocks noGrp="1"/>
          </p:cNvSpPr>
          <p:nvPr>
            <p:ph type="body" sz="quarter" idx="13" hasCustomPrompt="1"/>
          </p:nvPr>
        </p:nvSpPr>
        <p:spPr>
          <a:xfrm>
            <a:off x="628647" y="2443336"/>
            <a:ext cx="4028500" cy="3946358"/>
          </a:xfrm>
          <a:prstGeom prst="rect">
            <a:avLst/>
          </a:prstGeom>
        </p:spPr>
        <p:txBody>
          <a:bodyPr anchor="t" anchorCtr="0"/>
          <a:lstStyle>
            <a:lvl1pPr marL="0" marR="0" indent="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0" baseline="0">
                <a:solidFill>
                  <a:schemeClr val="bg1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b="0" dirty="0">
                <a:solidFill>
                  <a:srgbClr val="FFFFFF"/>
                </a:solidFill>
                <a:latin typeface="+mn-lt"/>
                <a:cs typeface="Verdana"/>
              </a:rPr>
              <a:t>MENUPUNKT 1</a:t>
            </a: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da-DK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Loremus</a:t>
            </a: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da-DK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Dolores</a:t>
            </a: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da-DK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Tabutolemu</a:t>
            </a:r>
            <a:endParaRPr kumimoji="0" lang="da-DK" sz="1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da-DK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Paretem</a:t>
            </a:r>
            <a:endParaRPr lang="da-DK" b="0" dirty="0">
              <a:solidFill>
                <a:srgbClr val="FFFFFF"/>
              </a:solidFill>
              <a:latin typeface="+mn-lt"/>
              <a:cs typeface="Verdana"/>
            </a:endParaRPr>
          </a:p>
        </p:txBody>
      </p:sp>
      <p:sp>
        <p:nvSpPr>
          <p:cNvPr id="9" name="Pladsholder til tekst 6"/>
          <p:cNvSpPr>
            <a:spLocks noGrp="1"/>
          </p:cNvSpPr>
          <p:nvPr>
            <p:ph type="body" sz="quarter" idx="14" hasCustomPrompt="1"/>
          </p:nvPr>
        </p:nvSpPr>
        <p:spPr>
          <a:xfrm>
            <a:off x="4905102" y="2443336"/>
            <a:ext cx="4028500" cy="3946358"/>
          </a:xfrm>
          <a:prstGeom prst="rect">
            <a:avLst/>
          </a:prstGeom>
        </p:spPr>
        <p:txBody>
          <a:bodyPr anchor="t" anchorCtr="0"/>
          <a:lstStyle>
            <a:lvl1pPr marL="0" marR="0" indent="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1" i="0" baseline="0">
                <a:solidFill>
                  <a:schemeClr val="bg1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b="0" dirty="0">
                <a:solidFill>
                  <a:srgbClr val="FFFFFF"/>
                </a:solidFill>
                <a:latin typeface="+mn-lt"/>
                <a:cs typeface="Verdana"/>
              </a:rPr>
              <a:t>MENUPUNKT 2</a:t>
            </a: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da-DK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Loremus</a:t>
            </a: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da-DK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Dolores</a:t>
            </a: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da-DK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Tabutolemu</a:t>
            </a:r>
            <a:endParaRPr kumimoji="0" lang="da-DK" sz="1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da-DK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Paretem</a:t>
            </a:r>
            <a:endParaRPr lang="da-DK" b="0" dirty="0">
              <a:solidFill>
                <a:srgbClr val="FFFFFF"/>
              </a:solidFill>
              <a:latin typeface="+mn-lt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506710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definere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billede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BILLEDE</a:t>
            </a:r>
            <a:endParaRPr lang="da-DK" dirty="0"/>
          </a:p>
        </p:txBody>
      </p:sp>
      <p:sp>
        <p:nvSpPr>
          <p:cNvPr id="6" name="Pladsholder til tekst 6"/>
          <p:cNvSpPr>
            <a:spLocks noGrp="1"/>
          </p:cNvSpPr>
          <p:nvPr>
            <p:ph type="body" sz="quarter" idx="13" hasCustomPrompt="1"/>
          </p:nvPr>
        </p:nvSpPr>
        <p:spPr>
          <a:xfrm>
            <a:off x="310274" y="4890375"/>
            <a:ext cx="866970" cy="155855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anchor="t" anchorCtr="0"/>
          <a:lstStyle>
            <a:lvl1pPr marL="0" indent="0">
              <a:buNone/>
              <a:defRPr sz="8000" b="1" i="0" baseline="0">
                <a:solidFill>
                  <a:srgbClr val="053253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kumimoji="0" lang="da-DK" sz="8000" b="0" i="0" u="none" strike="noStrike" kern="1200" cap="none" spc="0" normalizeH="0" baseline="0" noProof="0" dirty="0">
                <a:ln>
                  <a:noFill/>
                </a:ln>
                <a:solidFill>
                  <a:srgbClr val="053253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”</a:t>
            </a:r>
            <a:endParaRPr lang="da-DK" sz="3600" dirty="0">
              <a:solidFill>
                <a:srgbClr val="053253"/>
              </a:solidFill>
              <a:latin typeface="Verdana"/>
              <a:cs typeface="Verdana"/>
            </a:endParaRPr>
          </a:p>
        </p:txBody>
      </p:sp>
      <p:sp>
        <p:nvSpPr>
          <p:cNvPr id="7" name="Pladsholder til tekst 6"/>
          <p:cNvSpPr>
            <a:spLocks noGrp="1"/>
          </p:cNvSpPr>
          <p:nvPr>
            <p:ph type="body" sz="quarter" idx="12" hasCustomPrompt="1"/>
          </p:nvPr>
        </p:nvSpPr>
        <p:spPr>
          <a:xfrm>
            <a:off x="1180249" y="4890375"/>
            <a:ext cx="7552826" cy="1558551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anchor="b" anchorCtr="0"/>
          <a:lstStyle>
            <a:lvl1pPr marL="0" indent="0">
              <a:buNone/>
              <a:defRPr sz="3600" b="1" i="0" baseline="0">
                <a:solidFill>
                  <a:srgbClr val="053253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>
                <a:solidFill>
                  <a:srgbClr val="053253"/>
                </a:solidFill>
                <a:latin typeface="Verdana"/>
                <a:cs typeface="Verdana"/>
              </a:rPr>
              <a:t>Loremus </a:t>
            </a:r>
            <a:r>
              <a:rPr lang="da-DK" dirty="0" err="1">
                <a:solidFill>
                  <a:srgbClr val="053253"/>
                </a:solidFill>
                <a:latin typeface="Verdana"/>
                <a:cs typeface="Verdana"/>
              </a:rPr>
              <a:t>punkturas</a:t>
            </a:r>
            <a:r>
              <a:rPr lang="da-DK" dirty="0">
                <a:solidFill>
                  <a:srgbClr val="053253"/>
                </a:solidFill>
                <a:latin typeface="Verdana"/>
                <a:cs typeface="Verdana"/>
              </a:rPr>
              <a:t> de </a:t>
            </a:r>
            <a:r>
              <a:rPr lang="da-DK" dirty="0" err="1">
                <a:solidFill>
                  <a:srgbClr val="053253"/>
                </a:solidFill>
                <a:latin typeface="Verdana"/>
                <a:cs typeface="Verdana"/>
              </a:rPr>
              <a:t>blomstreras</a:t>
            </a:r>
            <a:endParaRPr lang="da-DK" sz="3600" dirty="0">
              <a:solidFill>
                <a:srgbClr val="053253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997424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definere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tekst 6"/>
          <p:cNvSpPr>
            <a:spLocks noGrp="1"/>
          </p:cNvSpPr>
          <p:nvPr>
            <p:ph type="body" sz="quarter" idx="12" hasCustomPrompt="1"/>
          </p:nvPr>
        </p:nvSpPr>
        <p:spPr>
          <a:xfrm>
            <a:off x="628648" y="4775611"/>
            <a:ext cx="5798066" cy="1725144"/>
          </a:xfrm>
          <a:prstGeom prst="rect">
            <a:avLst/>
          </a:prstGeom>
        </p:spPr>
        <p:txBody>
          <a:bodyPr anchor="t" anchorCtr="0"/>
          <a:lstStyle>
            <a:lvl1pPr marL="0" indent="0">
              <a:buNone/>
              <a:defRPr sz="3600" b="1" i="0" baseline="0">
                <a:solidFill>
                  <a:schemeClr val="bg1"/>
                </a:solidFill>
              </a:defRPr>
            </a:lvl1pPr>
            <a:lvl2pPr>
              <a:defRPr sz="1500">
                <a:solidFill>
                  <a:schemeClr val="bg1"/>
                </a:solidFill>
              </a:defRPr>
            </a:lvl2pPr>
            <a:lvl3pPr>
              <a:defRPr sz="1500">
                <a:solidFill>
                  <a:schemeClr val="bg1"/>
                </a:solidFill>
              </a:defRPr>
            </a:lvl3pPr>
            <a:lvl4pPr>
              <a:defRPr sz="1500">
                <a:solidFill>
                  <a:schemeClr val="bg1"/>
                </a:solidFill>
              </a:defRPr>
            </a:lvl4pPr>
            <a:lvl5pPr>
              <a:defRPr sz="1500">
                <a:solidFill>
                  <a:schemeClr val="bg1"/>
                </a:solidFill>
              </a:defRPr>
            </a:lvl5pPr>
          </a:lstStyle>
          <a:p>
            <a:pPr lvl="0"/>
            <a:r>
              <a:rPr lang="da-DK" b="0" dirty="0" err="1">
                <a:solidFill>
                  <a:srgbClr val="FFFFFF"/>
                </a:solidFill>
                <a:latin typeface="+mn-lt"/>
                <a:cs typeface="Verdana"/>
              </a:rPr>
              <a:t>adeuma</a:t>
            </a:r>
            <a:r>
              <a:rPr lang="da-DK" b="0" dirty="0">
                <a:solidFill>
                  <a:srgbClr val="FFFFFF"/>
                </a:solidFill>
                <a:latin typeface="+mn-lt"/>
                <a:cs typeface="Verdana"/>
              </a:rPr>
              <a:t> solos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08147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7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8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.jpe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.png"/><Relationship Id="rId4" Type="http://schemas.openxmlformats.org/officeDocument/2006/relationships/image" Target="../media/image2.jpe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8.png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solidFill>
            <a:srgbClr val="05325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Rektangel 8"/>
          <p:cNvSpPr/>
          <p:nvPr userDrawn="1"/>
        </p:nvSpPr>
        <p:spPr>
          <a:xfrm>
            <a:off x="6846595" y="4570145"/>
            <a:ext cx="2297405" cy="2287854"/>
          </a:xfrm>
          <a:prstGeom prst="rect">
            <a:avLst/>
          </a:prstGeom>
          <a:solidFill>
            <a:srgbClr val="D9D6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8" name="Billed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2217" y="4765543"/>
            <a:ext cx="1074267" cy="1671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722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lede 6" descr="grafik Varde-02.png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197"/>
            <a:ext cx="9144000" cy="6464401"/>
          </a:xfrm>
          <a:prstGeom prst="rect">
            <a:avLst/>
          </a:prstGeom>
        </p:spPr>
      </p:pic>
      <p:sp>
        <p:nvSpPr>
          <p:cNvPr id="10" name="Pladsholder til sidefod 3"/>
          <p:cNvSpPr>
            <a:spLocks noGrp="1"/>
          </p:cNvSpPr>
          <p:nvPr>
            <p:ph type="ftr" sz="quarter" idx="3"/>
          </p:nvPr>
        </p:nvSpPr>
        <p:spPr>
          <a:xfrm>
            <a:off x="384351" y="158880"/>
            <a:ext cx="3185160" cy="365125"/>
          </a:xfrm>
          <a:prstGeom prst="rect">
            <a:avLst/>
          </a:prstGeom>
        </p:spPr>
        <p:txBody>
          <a:bodyPr/>
          <a:lstStyle/>
          <a:p>
            <a:pPr algn="l">
              <a:lnSpc>
                <a:spcPct val="130000"/>
              </a:lnSpc>
            </a:pPr>
            <a:r>
              <a:rPr lang="en-US" sz="800" b="1" dirty="0" err="1">
                <a:solidFill>
                  <a:srgbClr val="FFFFFF"/>
                </a:solidFill>
                <a:latin typeface="Verdana"/>
                <a:cs typeface="Verdana"/>
              </a:rPr>
              <a:t>Varde</a:t>
            </a:r>
            <a:r>
              <a:rPr lang="en-US" sz="800" b="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800" b="1" dirty="0" err="1">
                <a:solidFill>
                  <a:srgbClr val="FFFFFF"/>
                </a:solidFill>
                <a:latin typeface="Verdana"/>
                <a:cs typeface="Verdana"/>
              </a:rPr>
              <a:t>Kommune</a:t>
            </a:r>
            <a:endParaRPr lang="en-US" sz="800" b="1" dirty="0">
              <a:solidFill>
                <a:srgbClr val="FFFFFF"/>
              </a:solidFill>
              <a:latin typeface="Verdana"/>
              <a:cs typeface="Verdana"/>
            </a:endParaRPr>
          </a:p>
          <a:p>
            <a:pPr algn="l">
              <a:lnSpc>
                <a:spcPct val="130000"/>
              </a:lnSpc>
            </a:pPr>
            <a:r>
              <a:rPr lang="en-US" sz="800" dirty="0" err="1">
                <a:solidFill>
                  <a:srgbClr val="FFFFFF"/>
                </a:solidFill>
                <a:latin typeface="Verdana"/>
                <a:cs typeface="Verdana"/>
              </a:rPr>
              <a:t>Beskrivelse</a:t>
            </a:r>
            <a:r>
              <a:rPr lang="en-US" sz="8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800" dirty="0" err="1">
                <a:solidFill>
                  <a:srgbClr val="FFFFFF"/>
                </a:solidFill>
                <a:latin typeface="Verdana"/>
                <a:cs typeface="Verdana"/>
              </a:rPr>
              <a:t>eller</a:t>
            </a:r>
            <a:r>
              <a:rPr lang="en-US" sz="8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800" dirty="0" err="1">
                <a:solidFill>
                  <a:srgbClr val="FFFFFF"/>
                </a:solidFill>
                <a:latin typeface="Verdana"/>
                <a:cs typeface="Verdana"/>
              </a:rPr>
              <a:t>emne</a:t>
            </a:r>
            <a:r>
              <a:rPr lang="en-US" sz="8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</a:p>
        </p:txBody>
      </p:sp>
      <p:sp>
        <p:nvSpPr>
          <p:cNvPr id="11" name="Rektangel 10"/>
          <p:cNvSpPr/>
          <p:nvPr userDrawn="1"/>
        </p:nvSpPr>
        <p:spPr>
          <a:xfrm>
            <a:off x="0" y="0"/>
            <a:ext cx="9144000" cy="768731"/>
          </a:xfrm>
          <a:prstGeom prst="rect">
            <a:avLst/>
          </a:prstGeom>
          <a:solidFill>
            <a:srgbClr val="053253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rgbClr val="D9D6CF"/>
              </a:solidFill>
            </a:endParaRPr>
          </a:p>
        </p:txBody>
      </p:sp>
      <p:pic>
        <p:nvPicPr>
          <p:cNvPr id="12" name="Billede 11" descr="Varde-Kommune-logo-bred-RGB-hvid.png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050" y="183803"/>
            <a:ext cx="1327977" cy="43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936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7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lede 6" descr="grafik Varde-02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197"/>
            <a:ext cx="9144000" cy="6464401"/>
          </a:xfrm>
          <a:prstGeom prst="rect">
            <a:avLst/>
          </a:prstGeom>
        </p:spPr>
      </p:pic>
      <p:sp>
        <p:nvSpPr>
          <p:cNvPr id="8" name="Rektangel 7"/>
          <p:cNvSpPr/>
          <p:nvPr userDrawn="1"/>
        </p:nvSpPr>
        <p:spPr>
          <a:xfrm>
            <a:off x="0" y="0"/>
            <a:ext cx="9144000" cy="768731"/>
          </a:xfrm>
          <a:prstGeom prst="rect">
            <a:avLst/>
          </a:prstGeom>
          <a:solidFill>
            <a:srgbClr val="053253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rgbClr val="D9D6CF"/>
              </a:solidFill>
            </a:endParaRPr>
          </a:p>
        </p:txBody>
      </p:sp>
      <p:sp>
        <p:nvSpPr>
          <p:cNvPr id="11" name="Pladsholder til sidefod 3"/>
          <p:cNvSpPr>
            <a:spLocks noGrp="1"/>
          </p:cNvSpPr>
          <p:nvPr>
            <p:ph type="ftr" sz="quarter" idx="3"/>
          </p:nvPr>
        </p:nvSpPr>
        <p:spPr>
          <a:xfrm>
            <a:off x="384351" y="158880"/>
            <a:ext cx="3185160" cy="365125"/>
          </a:xfrm>
          <a:prstGeom prst="rect">
            <a:avLst/>
          </a:prstGeom>
        </p:spPr>
        <p:txBody>
          <a:bodyPr/>
          <a:lstStyle/>
          <a:p>
            <a:pPr algn="l">
              <a:lnSpc>
                <a:spcPct val="130000"/>
              </a:lnSpc>
            </a:pPr>
            <a:r>
              <a:rPr lang="en-US" sz="800" b="1" dirty="0" err="1">
                <a:solidFill>
                  <a:srgbClr val="FFFFFF"/>
                </a:solidFill>
                <a:latin typeface="Verdana"/>
                <a:cs typeface="Verdana"/>
              </a:rPr>
              <a:t>Varde</a:t>
            </a:r>
            <a:r>
              <a:rPr lang="en-US" sz="800" b="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800" b="1" dirty="0" err="1">
                <a:solidFill>
                  <a:srgbClr val="FFFFFF"/>
                </a:solidFill>
                <a:latin typeface="Verdana"/>
                <a:cs typeface="Verdana"/>
              </a:rPr>
              <a:t>Kommune</a:t>
            </a:r>
            <a:endParaRPr lang="en-US" sz="800" b="1" dirty="0">
              <a:solidFill>
                <a:srgbClr val="FFFFFF"/>
              </a:solidFill>
              <a:latin typeface="Verdana"/>
              <a:cs typeface="Verdana"/>
            </a:endParaRPr>
          </a:p>
          <a:p>
            <a:pPr algn="l">
              <a:lnSpc>
                <a:spcPct val="130000"/>
              </a:lnSpc>
            </a:pPr>
            <a:r>
              <a:rPr lang="en-US" sz="800" dirty="0" err="1">
                <a:solidFill>
                  <a:srgbClr val="FFFFFF"/>
                </a:solidFill>
                <a:latin typeface="Verdana"/>
                <a:cs typeface="Verdana"/>
              </a:rPr>
              <a:t>Beskrivelse</a:t>
            </a:r>
            <a:r>
              <a:rPr lang="en-US" sz="8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800" dirty="0" err="1">
                <a:solidFill>
                  <a:srgbClr val="FFFFFF"/>
                </a:solidFill>
                <a:latin typeface="Verdana"/>
                <a:cs typeface="Verdana"/>
              </a:rPr>
              <a:t>eller</a:t>
            </a:r>
            <a:r>
              <a:rPr lang="en-US" sz="8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800" dirty="0" err="1">
                <a:solidFill>
                  <a:srgbClr val="FFFFFF"/>
                </a:solidFill>
                <a:latin typeface="Verdana"/>
                <a:cs typeface="Verdana"/>
              </a:rPr>
              <a:t>emne</a:t>
            </a:r>
            <a:r>
              <a:rPr lang="en-US" sz="8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</a:p>
        </p:txBody>
      </p:sp>
      <p:pic>
        <p:nvPicPr>
          <p:cNvPr id="12" name="Billede 11" descr="Varde-Kommune-logo-bred-RGB-hvid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050" y="183803"/>
            <a:ext cx="1327977" cy="43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303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lede 6" descr="grafik Varde-02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197"/>
            <a:ext cx="9144000" cy="6464401"/>
          </a:xfrm>
          <a:prstGeom prst="rect">
            <a:avLst/>
          </a:prstGeom>
        </p:spPr>
      </p:pic>
      <p:sp>
        <p:nvSpPr>
          <p:cNvPr id="11" name="Pladsholder til sidefod 3"/>
          <p:cNvSpPr>
            <a:spLocks noGrp="1"/>
          </p:cNvSpPr>
          <p:nvPr>
            <p:ph type="ftr" sz="quarter" idx="3"/>
          </p:nvPr>
        </p:nvSpPr>
        <p:spPr>
          <a:xfrm>
            <a:off x="384351" y="158880"/>
            <a:ext cx="3185160" cy="365125"/>
          </a:xfrm>
          <a:prstGeom prst="rect">
            <a:avLst/>
          </a:prstGeom>
        </p:spPr>
        <p:txBody>
          <a:bodyPr/>
          <a:lstStyle/>
          <a:p>
            <a:pPr algn="l">
              <a:lnSpc>
                <a:spcPct val="130000"/>
              </a:lnSpc>
            </a:pPr>
            <a:r>
              <a:rPr lang="en-US" sz="800" b="1" dirty="0" err="1">
                <a:solidFill>
                  <a:srgbClr val="FFFFFF"/>
                </a:solidFill>
                <a:latin typeface="Verdana"/>
                <a:cs typeface="Verdana"/>
              </a:rPr>
              <a:t>Varde</a:t>
            </a:r>
            <a:r>
              <a:rPr lang="en-US" sz="800" b="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800" b="1" dirty="0" err="1">
                <a:solidFill>
                  <a:srgbClr val="FFFFFF"/>
                </a:solidFill>
                <a:latin typeface="Verdana"/>
                <a:cs typeface="Verdana"/>
              </a:rPr>
              <a:t>Kommune</a:t>
            </a:r>
            <a:endParaRPr lang="en-US" sz="800" b="1" dirty="0">
              <a:solidFill>
                <a:srgbClr val="FFFFFF"/>
              </a:solidFill>
              <a:latin typeface="Verdana"/>
              <a:cs typeface="Verdana"/>
            </a:endParaRPr>
          </a:p>
          <a:p>
            <a:pPr algn="l">
              <a:lnSpc>
                <a:spcPct val="130000"/>
              </a:lnSpc>
            </a:pPr>
            <a:r>
              <a:rPr lang="en-US" sz="800" dirty="0" err="1">
                <a:solidFill>
                  <a:srgbClr val="FFFFFF"/>
                </a:solidFill>
                <a:latin typeface="Verdana"/>
                <a:cs typeface="Verdana"/>
              </a:rPr>
              <a:t>Beskrivelse</a:t>
            </a:r>
            <a:r>
              <a:rPr lang="en-US" sz="8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800" dirty="0" err="1">
                <a:solidFill>
                  <a:srgbClr val="FFFFFF"/>
                </a:solidFill>
                <a:latin typeface="Verdana"/>
                <a:cs typeface="Verdana"/>
              </a:rPr>
              <a:t>eller</a:t>
            </a:r>
            <a:r>
              <a:rPr lang="en-US" sz="8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en-US" sz="800" dirty="0" err="1">
                <a:solidFill>
                  <a:srgbClr val="FFFFFF"/>
                </a:solidFill>
                <a:latin typeface="Verdana"/>
                <a:cs typeface="Verdana"/>
              </a:rPr>
              <a:t>emne</a:t>
            </a:r>
            <a:r>
              <a:rPr lang="en-US" sz="8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</a:p>
        </p:txBody>
      </p:sp>
      <p:sp>
        <p:nvSpPr>
          <p:cNvPr id="12" name="Rektangel 11"/>
          <p:cNvSpPr/>
          <p:nvPr userDrawn="1"/>
        </p:nvSpPr>
        <p:spPr>
          <a:xfrm>
            <a:off x="0" y="0"/>
            <a:ext cx="9144000" cy="768731"/>
          </a:xfrm>
          <a:prstGeom prst="rect">
            <a:avLst/>
          </a:prstGeom>
          <a:solidFill>
            <a:srgbClr val="053253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3253"/>
              </a:solidFill>
            </a:endParaRPr>
          </a:p>
        </p:txBody>
      </p:sp>
      <p:pic>
        <p:nvPicPr>
          <p:cNvPr id="13" name="Billede 12" descr="Varde-Kommune-logo-bred-RGB-hvid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050" y="183803"/>
            <a:ext cx="1327977" cy="43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204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0"/>
            <a:ext cx="9159147" cy="6858000"/>
          </a:xfrm>
          <a:prstGeom prst="rect">
            <a:avLst/>
          </a:prstGeom>
          <a:solidFill>
            <a:srgbClr val="05325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cxnSp>
        <p:nvCxnSpPr>
          <p:cNvPr id="8" name="Lige forbindelse 7"/>
          <p:cNvCxnSpPr/>
          <p:nvPr userDrawn="1"/>
        </p:nvCxnSpPr>
        <p:spPr>
          <a:xfrm flipH="1">
            <a:off x="225600" y="765079"/>
            <a:ext cx="8723094" cy="0"/>
          </a:xfrm>
          <a:prstGeom prst="line">
            <a:avLst/>
          </a:prstGeom>
          <a:ln w="3175" cmpd="sng"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Billede 8" descr="Varde-Kommune-logo-bred-RGB-hvid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050" y="183803"/>
            <a:ext cx="1327977" cy="43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456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3236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solidFill>
            <a:srgbClr val="05325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Rektangel 8"/>
          <p:cNvSpPr/>
          <p:nvPr userDrawn="1"/>
        </p:nvSpPr>
        <p:spPr>
          <a:xfrm>
            <a:off x="6846595" y="4570145"/>
            <a:ext cx="2297405" cy="2287854"/>
          </a:xfrm>
          <a:prstGeom prst="rect">
            <a:avLst/>
          </a:prstGeom>
          <a:solidFill>
            <a:srgbClr val="D9D6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0" name="Billede 9" descr="Varde-Kommune-logo-bred-RGB-blaa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050" y="200660"/>
            <a:ext cx="1327977" cy="432083"/>
          </a:xfrm>
          <a:prstGeom prst="rect">
            <a:avLst/>
          </a:prstGeom>
        </p:spPr>
      </p:pic>
      <p:pic>
        <p:nvPicPr>
          <p:cNvPr id="11" name="Billede 10" descr="18954340388_3ce63421e3_o.jpg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5117"/>
          <a:stretch/>
        </p:blipFill>
        <p:spPr>
          <a:xfrm>
            <a:off x="0" y="5262"/>
            <a:ext cx="9144000" cy="4564883"/>
          </a:xfrm>
          <a:prstGeom prst="rect">
            <a:avLst/>
          </a:prstGeom>
        </p:spPr>
      </p:pic>
      <p:pic>
        <p:nvPicPr>
          <p:cNvPr id="14" name="Billede 1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8225" y="4892432"/>
            <a:ext cx="1723413" cy="1705507"/>
          </a:xfrm>
          <a:prstGeom prst="rect">
            <a:avLst/>
          </a:prstGeom>
        </p:spPr>
      </p:pic>
      <p:pic>
        <p:nvPicPr>
          <p:cNvPr id="15" name="Billede 1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754" y="268592"/>
            <a:ext cx="1764820" cy="574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069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solidFill>
            <a:srgbClr val="05325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Rektangel 8"/>
          <p:cNvSpPr/>
          <p:nvPr userDrawn="1"/>
        </p:nvSpPr>
        <p:spPr>
          <a:xfrm>
            <a:off x="6846595" y="4570145"/>
            <a:ext cx="2297405" cy="2287854"/>
          </a:xfrm>
          <a:prstGeom prst="rect">
            <a:avLst/>
          </a:prstGeom>
          <a:solidFill>
            <a:srgbClr val="D9D6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0" name="Billede 9" descr="Varde-Kommune-logo-bred-RGB-blaa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050" y="200660"/>
            <a:ext cx="1327977" cy="432083"/>
          </a:xfrm>
          <a:prstGeom prst="rect">
            <a:avLst/>
          </a:prstGeom>
        </p:spPr>
      </p:pic>
      <p:pic>
        <p:nvPicPr>
          <p:cNvPr id="11" name="Billede 10" descr="18954340388_3ce63421e3_o.jpg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5117"/>
          <a:stretch/>
        </p:blipFill>
        <p:spPr>
          <a:xfrm>
            <a:off x="0" y="5262"/>
            <a:ext cx="9144000" cy="4564883"/>
          </a:xfrm>
          <a:prstGeom prst="rect">
            <a:avLst/>
          </a:prstGeom>
        </p:spPr>
      </p:pic>
      <p:pic>
        <p:nvPicPr>
          <p:cNvPr id="8" name="Billede 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2217" y="4765543"/>
            <a:ext cx="1074267" cy="1671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79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ktangel 13"/>
          <p:cNvSpPr/>
          <p:nvPr userDrawn="1"/>
        </p:nvSpPr>
        <p:spPr>
          <a:xfrm>
            <a:off x="0" y="0"/>
            <a:ext cx="9144000" cy="6857999"/>
          </a:xfrm>
          <a:prstGeom prst="rect">
            <a:avLst/>
          </a:prstGeom>
          <a:solidFill>
            <a:srgbClr val="05325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6" name="Pladsholder til tekst 8"/>
          <p:cNvSpPr txBox="1">
            <a:spLocks/>
          </p:cNvSpPr>
          <p:nvPr userDrawn="1"/>
        </p:nvSpPr>
        <p:spPr>
          <a:xfrm>
            <a:off x="655473" y="3053262"/>
            <a:ext cx="7772400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500">
                <a:solidFill>
                  <a:srgbClr val="FFFFFF"/>
                </a:solidFill>
                <a:latin typeface="Verdana"/>
                <a:cs typeface="Verdana"/>
              </a:rPr>
              <a:t>Parem</a:t>
            </a:r>
            <a:endParaRPr lang="da-DK" sz="1500" dirty="0">
              <a:solidFill>
                <a:srgbClr val="FFFFFF"/>
              </a:solidFill>
              <a:latin typeface="Verdana"/>
              <a:cs typeface="Verdana"/>
            </a:endParaRPr>
          </a:p>
        </p:txBody>
      </p:sp>
      <p:sp>
        <p:nvSpPr>
          <p:cNvPr id="17" name="Rektangel 16"/>
          <p:cNvSpPr/>
          <p:nvPr userDrawn="1"/>
        </p:nvSpPr>
        <p:spPr>
          <a:xfrm>
            <a:off x="5907306" y="3634761"/>
            <a:ext cx="3236694" cy="3223238"/>
          </a:xfrm>
          <a:prstGeom prst="rect">
            <a:avLst/>
          </a:prstGeom>
          <a:solidFill>
            <a:srgbClr val="D9D6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8" name="Billede 17" descr="Varde-Kommune-logo-bred-RGB-blaa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050" y="200660"/>
            <a:ext cx="1327977" cy="432083"/>
          </a:xfrm>
          <a:prstGeom prst="rect">
            <a:avLst/>
          </a:prstGeom>
        </p:spPr>
      </p:pic>
      <p:pic>
        <p:nvPicPr>
          <p:cNvPr id="19" name="Billede 18" descr="18954340388_3ce63421e3_o.jpg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461"/>
          <a:stretch/>
        </p:blipFill>
        <p:spPr>
          <a:xfrm>
            <a:off x="0" y="5262"/>
            <a:ext cx="9144000" cy="3629499"/>
          </a:xfrm>
          <a:prstGeom prst="rect">
            <a:avLst/>
          </a:prstGeom>
        </p:spPr>
      </p:pic>
      <p:pic>
        <p:nvPicPr>
          <p:cNvPr id="3" name="Billede 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949" y="4289463"/>
            <a:ext cx="1297407" cy="2018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73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/>
          <p:cNvSpPr>
            <a:spLocks noGrp="1"/>
          </p:cNvSpPr>
          <p:nvPr>
            <p:ph type="body" sz="quarter" idx="12"/>
          </p:nvPr>
        </p:nvSpPr>
        <p:spPr>
          <a:xfrm>
            <a:off x="393539" y="4775611"/>
            <a:ext cx="6453310" cy="1725144"/>
          </a:xfrm>
        </p:spPr>
        <p:txBody>
          <a:bodyPr/>
          <a:lstStyle/>
          <a:p>
            <a:r>
              <a:rPr lang="da-DK" sz="3200" dirty="0" smtClean="0"/>
              <a:t>Dialogforum</a:t>
            </a:r>
          </a:p>
          <a:p>
            <a:r>
              <a:rPr lang="da-DK" sz="3200" dirty="0" smtClean="0"/>
              <a:t>29. november 2017</a:t>
            </a:r>
            <a:endParaRPr lang="da-DK" sz="3200" dirty="0"/>
          </a:p>
        </p:txBody>
      </p:sp>
      <p:sp>
        <p:nvSpPr>
          <p:cNvPr id="6" name="Pladsholder til billede 5"/>
          <p:cNvSpPr>
            <a:spLocks noGrp="1"/>
          </p:cNvSpPr>
          <p:nvPr>
            <p:ph type="pic" sz="quarter" idx="13"/>
          </p:nvPr>
        </p:nvSpPr>
        <p:spPr>
          <a:xfrm>
            <a:off x="0" y="15914"/>
            <a:ext cx="9144000" cy="4565650"/>
          </a:xfrm>
        </p:spPr>
      </p:sp>
    </p:spTree>
    <p:extLst>
      <p:ext uri="{BB962C8B-B14F-4D97-AF65-F5344CB8AC3E}">
        <p14:creationId xmlns:p14="http://schemas.microsoft.com/office/powerpoint/2010/main" val="3377414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/>
          <p:cNvSpPr>
            <a:spLocks noGrp="1"/>
          </p:cNvSpPr>
          <p:nvPr>
            <p:ph type="body" sz="quarter" idx="11"/>
          </p:nvPr>
        </p:nvSpPr>
        <p:spPr>
          <a:xfrm>
            <a:off x="716109" y="2404872"/>
            <a:ext cx="8226723" cy="4123944"/>
          </a:xfrm>
        </p:spPr>
        <p:txBody>
          <a:bodyPr/>
          <a:lstStyle/>
          <a:p>
            <a:pPr marL="0" lvl="0" indent="0">
              <a:buNone/>
            </a:pPr>
            <a:endParaRPr lang="da-DK" dirty="0"/>
          </a:p>
          <a:p>
            <a:pPr lvl="0"/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sz="quarter" idx="12"/>
          </p:nvPr>
        </p:nvSpPr>
        <p:spPr>
          <a:xfrm>
            <a:off x="628647" y="1532349"/>
            <a:ext cx="7962103" cy="659252"/>
          </a:xfrm>
        </p:spPr>
        <p:txBody>
          <a:bodyPr/>
          <a:lstStyle/>
          <a:p>
            <a:r>
              <a:rPr lang="da-DK" dirty="0" smtClean="0"/>
              <a:t>Vandområdeplaner</a:t>
            </a:r>
            <a:endParaRPr lang="da-DK" dirty="0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007" y="2184760"/>
            <a:ext cx="6280153" cy="4564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51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/>
          <p:cNvSpPr>
            <a:spLocks noGrp="1"/>
          </p:cNvSpPr>
          <p:nvPr>
            <p:ph type="body" sz="quarter" idx="11"/>
          </p:nvPr>
        </p:nvSpPr>
        <p:spPr>
          <a:xfrm>
            <a:off x="716109" y="2404872"/>
            <a:ext cx="8226723" cy="4123944"/>
          </a:xfrm>
        </p:spPr>
        <p:txBody>
          <a:bodyPr/>
          <a:lstStyle/>
          <a:p>
            <a:pPr lvl="0"/>
            <a:endParaRPr lang="da-DK" dirty="0"/>
          </a:p>
          <a:p>
            <a:pPr lvl="0"/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sz="quarter" idx="12"/>
          </p:nvPr>
        </p:nvSpPr>
        <p:spPr>
          <a:xfrm>
            <a:off x="628647" y="1532349"/>
            <a:ext cx="7962103" cy="659252"/>
          </a:xfrm>
        </p:spPr>
        <p:txBody>
          <a:bodyPr/>
          <a:lstStyle/>
          <a:p>
            <a:r>
              <a:rPr lang="da-DK" dirty="0" smtClean="0"/>
              <a:t>Vandområdeplaner</a:t>
            </a:r>
            <a:endParaRPr lang="da-DK" dirty="0"/>
          </a:p>
        </p:txBody>
      </p:sp>
      <p:pic>
        <p:nvPicPr>
          <p:cNvPr id="5" name="Bille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430" y="2164777"/>
            <a:ext cx="6349530" cy="4620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54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led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1632774"/>
            <a:ext cx="8260080" cy="5225226"/>
          </a:xfrm>
          <a:prstGeom prst="rect">
            <a:avLst/>
          </a:prstGeom>
        </p:spPr>
      </p:pic>
      <p:sp>
        <p:nvSpPr>
          <p:cNvPr id="2" name="Pladsholder til tekst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lvl="0" indent="0">
              <a:buNone/>
            </a:pPr>
            <a:endParaRPr lang="da-DK" dirty="0" smtClean="0"/>
          </a:p>
          <a:p>
            <a:pPr marL="0" lvl="0" indent="0">
              <a:buNone/>
            </a:pPr>
            <a:endParaRPr lang="da-DK" dirty="0"/>
          </a:p>
        </p:txBody>
      </p:sp>
      <p:sp>
        <p:nvSpPr>
          <p:cNvPr id="3" name="Pladsholder til tekst 2"/>
          <p:cNvSpPr>
            <a:spLocks noGrp="1"/>
          </p:cNvSpPr>
          <p:nvPr>
            <p:ph type="body" sz="quarter" idx="12"/>
          </p:nvPr>
        </p:nvSpPr>
        <p:spPr>
          <a:xfrm>
            <a:off x="628645" y="977173"/>
            <a:ext cx="7962103" cy="659252"/>
          </a:xfrm>
        </p:spPr>
        <p:txBody>
          <a:bodyPr/>
          <a:lstStyle/>
          <a:p>
            <a:r>
              <a:rPr lang="da-DK" dirty="0" smtClean="0"/>
              <a:t>Igangværende projekter</a:t>
            </a:r>
            <a:endParaRPr lang="da-DK" dirty="0"/>
          </a:p>
        </p:txBody>
      </p:sp>
      <p:sp>
        <p:nvSpPr>
          <p:cNvPr id="4" name="Tekstfelt 3"/>
          <p:cNvSpPr txBox="1"/>
          <p:nvPr/>
        </p:nvSpPr>
        <p:spPr>
          <a:xfrm>
            <a:off x="1341120" y="6488668"/>
            <a:ext cx="638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Link: http://www.vardekommune.dk/projekter</a:t>
            </a:r>
          </a:p>
        </p:txBody>
      </p:sp>
    </p:spTree>
    <p:extLst>
      <p:ext uri="{BB962C8B-B14F-4D97-AF65-F5344CB8AC3E}">
        <p14:creationId xmlns:p14="http://schemas.microsoft.com/office/powerpoint/2010/main" val="130268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Cover #5 - eget billede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ardeKommune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rde kommune RC1.potx" id="{86C901A4-1EAB-4A70-B32F-9C38E44C6F3E}" vid="{82E081EF-6AF2-4B2C-97BE-93039DDCBD9A}"/>
    </a:ext>
  </a:extLst>
</a:theme>
</file>

<file path=ppt/theme/theme10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Heading, Subheading + bullets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ardeKommune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rde kommune RC1.potx" id="{86C901A4-1EAB-4A70-B32F-9C38E44C6F3E}" vid="{7061C7C1-C507-4727-B3CF-C2FFDD5F55BB}"/>
    </a:ext>
  </a:extLst>
</a:theme>
</file>

<file path=ppt/theme/theme3.xml><?xml version="1.0" encoding="utf-8"?>
<a:theme xmlns:a="http://schemas.openxmlformats.org/drawingml/2006/main" name="Heading + bullets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ardeKommune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rde kommune RC1.potx" id="{86C901A4-1EAB-4A70-B32F-9C38E44C6F3E}" vid="{1C841CE2-46CB-43F5-BE34-0F73635D8DB1}"/>
    </a:ext>
  </a:extLst>
</a:theme>
</file>

<file path=ppt/theme/theme4.xml><?xml version="1.0" encoding="utf-8"?>
<a:theme xmlns:a="http://schemas.openxmlformats.org/drawingml/2006/main" name="Heading + bullets + picture">
  <a:themeElements>
    <a:clrScheme name="Varde-Blu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2060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ardeKommune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rde kommune RC1.potx" id="{86C901A4-1EAB-4A70-B32F-9C38E44C6F3E}" vid="{AD39F234-7B8B-44C3-A21D-4FE7C482F054}"/>
    </a:ext>
  </a:extLst>
</a:theme>
</file>

<file path=ppt/theme/theme5.xml><?xml version="1.0" encoding="utf-8"?>
<a:theme xmlns:a="http://schemas.openxmlformats.org/drawingml/2006/main" name="Blue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ardeKommune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rde kommune RC1.potx" id="{86C901A4-1EAB-4A70-B32F-9C38E44C6F3E}" vid="{1032532E-162B-4849-9CDE-1E5D9D209F9C}"/>
    </a:ext>
  </a:extLst>
</a:theme>
</file>

<file path=ppt/theme/theme6.xml><?xml version="1.0" encoding="utf-8"?>
<a:theme xmlns:a="http://schemas.openxmlformats.org/drawingml/2006/main" name="Full screen image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ardeKommune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rde kommune RC1.potx" id="{86C901A4-1EAB-4A70-B32F-9C38E44C6F3E}" vid="{23158EA1-3405-4A8C-A21E-C31DCBB1C333}"/>
    </a:ext>
  </a:extLst>
</a:theme>
</file>

<file path=ppt/theme/theme7.xml><?xml version="1.0" encoding="utf-8"?>
<a:theme xmlns:a="http://schemas.openxmlformats.org/drawingml/2006/main" name="Cover #3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ardeKommune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rde kommune RC1.potx" id="{86C901A4-1EAB-4A70-B32F-9C38E44C6F3E}" vid="{E026015F-7E3B-4B48-865C-91DC1E8E61BB}"/>
    </a:ext>
  </a:extLst>
</a:theme>
</file>

<file path=ppt/theme/theme8.xml><?xml version="1.0" encoding="utf-8"?>
<a:theme xmlns:a="http://schemas.openxmlformats.org/drawingml/2006/main" name="Cover #4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ardeKommune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rde kommune RC1.potx" id="{86C901A4-1EAB-4A70-B32F-9C38E44C6F3E}" vid="{6A09C8EE-A3B6-4B5B-8E0B-3BA816035EE4}"/>
    </a:ext>
  </a:extLst>
</a:theme>
</file>

<file path=ppt/theme/theme9.xml><?xml version="1.0" encoding="utf-8"?>
<a:theme xmlns:a="http://schemas.openxmlformats.org/drawingml/2006/main" name="Cover #2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ardeKommune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rde kommune RC1.potx" id="{86C901A4-1EAB-4A70-B32F-9C38E44C6F3E}" vid="{67DBDA74-75B5-46EA-A987-61E7D063BC7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Varde-kommune_powerpoint_skabelon</Template>
  <TotalTime>3006</TotalTime>
  <Words>15</Words>
  <Application>Microsoft Office PowerPoint</Application>
  <PresentationFormat>Skærmshow (4:3)</PresentationFormat>
  <Paragraphs>7</Paragraphs>
  <Slides>4</Slides>
  <Notes>1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9</vt:i4>
      </vt:variant>
      <vt:variant>
        <vt:lpstr>Slidetitler</vt:lpstr>
      </vt:variant>
      <vt:variant>
        <vt:i4>4</vt:i4>
      </vt:variant>
    </vt:vector>
  </HeadingPairs>
  <TitlesOfParts>
    <vt:vector size="16" baseType="lpstr">
      <vt:lpstr>Arial</vt:lpstr>
      <vt:lpstr>Calibri</vt:lpstr>
      <vt:lpstr>Verdana</vt:lpstr>
      <vt:lpstr>1_Cover #5 - eget billede</vt:lpstr>
      <vt:lpstr>Heading, Subheading + bullets</vt:lpstr>
      <vt:lpstr>Heading + bullets</vt:lpstr>
      <vt:lpstr>Heading + bullets + picture</vt:lpstr>
      <vt:lpstr>Blue</vt:lpstr>
      <vt:lpstr>Full screen image</vt:lpstr>
      <vt:lpstr>Cover #3</vt:lpstr>
      <vt:lpstr>Cover #4</vt:lpstr>
      <vt:lpstr>Cover #2</vt:lpstr>
      <vt:lpstr>PowerPoint-præsentation</vt:lpstr>
      <vt:lpstr>PowerPoint-præsentation</vt:lpstr>
      <vt:lpstr>PowerPoint-præsentation</vt:lpstr>
      <vt:lpstr>PowerPoint-præsentation</vt:lpstr>
    </vt:vector>
  </TitlesOfParts>
  <Company>Varde Kommune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Birgit Friis Lund</dc:creator>
  <cp:lastModifiedBy>Jan Pedersen</cp:lastModifiedBy>
  <cp:revision>172</cp:revision>
  <cp:lastPrinted>2016-11-16T09:59:25Z</cp:lastPrinted>
  <dcterms:created xsi:type="dcterms:W3CDTF">2016-09-09T09:48:18Z</dcterms:created>
  <dcterms:modified xsi:type="dcterms:W3CDTF">2017-12-04T08:09:16Z</dcterms:modified>
</cp:coreProperties>
</file>